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94" r:id="rId4"/>
    <p:sldId id="295" r:id="rId5"/>
    <p:sldId id="296" r:id="rId6"/>
    <p:sldId id="297" r:id="rId7"/>
    <p:sldId id="298" r:id="rId8"/>
    <p:sldId id="299" r:id="rId9"/>
    <p:sldId id="308" r:id="rId10"/>
    <p:sldId id="301" r:id="rId11"/>
    <p:sldId id="311" r:id="rId12"/>
    <p:sldId id="300" r:id="rId13"/>
    <p:sldId id="302" r:id="rId14"/>
    <p:sldId id="309" r:id="rId15"/>
    <p:sldId id="303" r:id="rId16"/>
    <p:sldId id="304" r:id="rId17"/>
    <p:sldId id="305" r:id="rId18"/>
    <p:sldId id="307" r:id="rId19"/>
    <p:sldId id="30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28" autoAdjust="0"/>
    <p:restoredTop sz="98592" autoAdjust="0"/>
  </p:normalViewPr>
  <p:slideViewPr>
    <p:cSldViewPr>
      <p:cViewPr varScale="1">
        <p:scale>
          <a:sx n="110" d="100"/>
          <a:sy n="110" d="100"/>
        </p:scale>
        <p:origin x="1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EB698-19D7-4BE6-AFA9-A71F205307C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5B406B-8015-419D-91F1-18CC4192DF2D}">
      <dgm:prSet phldrT="[Текст]"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Образовательный процесс </a:t>
          </a:r>
        </a:p>
      </dgm:t>
    </dgm:pt>
    <dgm:pt modelId="{291D32C1-90D5-4954-9AAF-CF5ABBF568DA}" type="parTrans" cxnId="{B620E5EB-6017-4796-935E-4BF6CA561B58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472D25C1-FFCB-4E77-B7CF-39BFEFA27A0A}" type="sibTrans" cxnId="{B620E5EB-6017-4796-935E-4BF6CA561B58}">
      <dgm:prSet/>
      <dgm:spPr>
        <a:ln>
          <a:solidFill>
            <a:srgbClr val="00B0F0"/>
          </a:solidFill>
        </a:ln>
      </dgm:spPr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BB525163-91C9-4DE4-8A4F-69F33111B91E}">
      <dgm:prSet phldrT="[Текст]"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Внеурочная деятельность</a:t>
          </a:r>
        </a:p>
      </dgm:t>
    </dgm:pt>
    <dgm:pt modelId="{E46B3268-DF56-476D-95E1-85D146335A1F}" type="parTrans" cxnId="{9FD1C2C9-9CB2-4D58-82A2-1C976D07C27E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AB5E82A4-A235-4C8E-B791-B65125597DBD}" type="sibTrans" cxnId="{9FD1C2C9-9CB2-4D58-82A2-1C976D07C27E}">
      <dgm:prSet/>
      <dgm:spPr>
        <a:scene3d>
          <a:camera prst="orthographicFront">
            <a:rot lat="0" lon="20999997" rev="20699999"/>
          </a:camera>
          <a:lightRig rig="threePt" dir="t"/>
        </a:scene3d>
      </dgm:spPr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1DD8AA85-B250-48FA-A4A1-AE917D922D0A}">
      <dgm:prSet phldrT="[Текст]"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Внеклассная работа</a:t>
          </a:r>
        </a:p>
      </dgm:t>
    </dgm:pt>
    <dgm:pt modelId="{403A32C3-FFF2-4230-ACC0-79D2FF13D53C}" type="parTrans" cxnId="{4F4071EE-AA6C-4D18-9F76-F90F954A331D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5531155A-6A53-413C-AF76-798B43C6A4A5}" type="sibTrans" cxnId="{4F4071EE-AA6C-4D18-9F76-F90F954A331D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5D9FAAA6-40B6-4884-9848-1C76A11835B8}">
      <dgm:prSet phldrT="[Текст]" cust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Участие в районных и городских  мероприятиях</a:t>
          </a:r>
        </a:p>
      </dgm:t>
    </dgm:pt>
    <dgm:pt modelId="{F111E07C-2F2F-451F-A784-DC499568E85C}" type="parTrans" cxnId="{C87EA936-BE46-40CD-B723-146787F9DA1C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64A898B2-6F4F-4DC9-96E5-BD333FE3157D}" type="sibTrans" cxnId="{C87EA936-BE46-40CD-B723-146787F9DA1C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9DE4E880-F938-4943-AC6D-FAE66F2D769E}" type="pres">
      <dgm:prSet presAssocID="{B4DEB698-19D7-4BE6-AFA9-A71F205307C6}" presName="Name0" presStyleCnt="0">
        <dgm:presLayoutVars>
          <dgm:chMax val="7"/>
          <dgm:chPref val="7"/>
          <dgm:dir/>
        </dgm:presLayoutVars>
      </dgm:prSet>
      <dgm:spPr/>
    </dgm:pt>
    <dgm:pt modelId="{6ABEE740-E82A-4693-BD11-804C54412DA6}" type="pres">
      <dgm:prSet presAssocID="{B4DEB698-19D7-4BE6-AFA9-A71F205307C6}" presName="Name1" presStyleCnt="0"/>
      <dgm:spPr/>
    </dgm:pt>
    <dgm:pt modelId="{16DE5399-8778-4BF9-A3B0-2519B751ADC3}" type="pres">
      <dgm:prSet presAssocID="{B4DEB698-19D7-4BE6-AFA9-A71F205307C6}" presName="cycle" presStyleCnt="0"/>
      <dgm:spPr/>
    </dgm:pt>
    <dgm:pt modelId="{017EC705-D64B-44EC-9CE1-8576D66E602D}" type="pres">
      <dgm:prSet presAssocID="{B4DEB698-19D7-4BE6-AFA9-A71F205307C6}" presName="srcNode" presStyleLbl="node1" presStyleIdx="0" presStyleCnt="4"/>
      <dgm:spPr/>
    </dgm:pt>
    <dgm:pt modelId="{53C0466A-48DC-40FA-AD5C-F85291A27B6F}" type="pres">
      <dgm:prSet presAssocID="{B4DEB698-19D7-4BE6-AFA9-A71F205307C6}" presName="conn" presStyleLbl="parChTrans1D2" presStyleIdx="0" presStyleCnt="1"/>
      <dgm:spPr/>
    </dgm:pt>
    <dgm:pt modelId="{3F1FF087-9629-4CF6-88BA-E4F4E6A0AC90}" type="pres">
      <dgm:prSet presAssocID="{B4DEB698-19D7-4BE6-AFA9-A71F205307C6}" presName="extraNode" presStyleLbl="node1" presStyleIdx="0" presStyleCnt="4"/>
      <dgm:spPr/>
    </dgm:pt>
    <dgm:pt modelId="{E71A5154-04D4-4966-8AFD-FA3E26671962}" type="pres">
      <dgm:prSet presAssocID="{B4DEB698-19D7-4BE6-AFA9-A71F205307C6}" presName="dstNode" presStyleLbl="node1" presStyleIdx="0" presStyleCnt="4"/>
      <dgm:spPr/>
    </dgm:pt>
    <dgm:pt modelId="{A51DF872-D70B-4C7E-BD75-09ABB55CD887}" type="pres">
      <dgm:prSet presAssocID="{425B406B-8015-419D-91F1-18CC4192DF2D}" presName="text_1" presStyleLbl="node1" presStyleIdx="0" presStyleCnt="4">
        <dgm:presLayoutVars>
          <dgm:bulletEnabled val="1"/>
        </dgm:presLayoutVars>
      </dgm:prSet>
      <dgm:spPr/>
    </dgm:pt>
    <dgm:pt modelId="{2499A04F-B1B2-42B8-AFB7-0AD70219C3F1}" type="pres">
      <dgm:prSet presAssocID="{425B406B-8015-419D-91F1-18CC4192DF2D}" presName="accent_1" presStyleCnt="0"/>
      <dgm:spPr/>
    </dgm:pt>
    <dgm:pt modelId="{E4F72279-938A-4322-8624-41FEA558F29E}" type="pres">
      <dgm:prSet presAssocID="{425B406B-8015-419D-91F1-18CC4192DF2D}" presName="accentRepeatNode" presStyleLbl="solidFgAcc1" presStyleIdx="0" presStyleCnt="4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32D41CC-D82F-438E-A3F4-D154503A94D0}" type="pres">
      <dgm:prSet presAssocID="{BB525163-91C9-4DE4-8A4F-69F33111B91E}" presName="text_2" presStyleLbl="node1" presStyleIdx="1" presStyleCnt="4">
        <dgm:presLayoutVars>
          <dgm:bulletEnabled val="1"/>
        </dgm:presLayoutVars>
      </dgm:prSet>
      <dgm:spPr/>
    </dgm:pt>
    <dgm:pt modelId="{CAFDE683-3A29-4436-BE7B-540116DF05D7}" type="pres">
      <dgm:prSet presAssocID="{BB525163-91C9-4DE4-8A4F-69F33111B91E}" presName="accent_2" presStyleCnt="0"/>
      <dgm:spPr/>
    </dgm:pt>
    <dgm:pt modelId="{4965EB42-C950-48CC-9FFF-363CC99ABF8F}" type="pres">
      <dgm:prSet presAssocID="{BB525163-91C9-4DE4-8A4F-69F33111B91E}" presName="accentRepeatNode" presStyleLbl="solidFgAcc1" presStyleIdx="1" presStyleCnt="4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D47C2DF-5870-4D61-87FE-10863E710C06}" type="pres">
      <dgm:prSet presAssocID="{1DD8AA85-B250-48FA-A4A1-AE917D922D0A}" presName="text_3" presStyleLbl="node1" presStyleIdx="2" presStyleCnt="4">
        <dgm:presLayoutVars>
          <dgm:bulletEnabled val="1"/>
        </dgm:presLayoutVars>
      </dgm:prSet>
      <dgm:spPr/>
    </dgm:pt>
    <dgm:pt modelId="{F927C73A-8E37-4C6C-9A24-345E8EDE2EC1}" type="pres">
      <dgm:prSet presAssocID="{1DD8AA85-B250-48FA-A4A1-AE917D922D0A}" presName="accent_3" presStyleCnt="0"/>
      <dgm:spPr/>
    </dgm:pt>
    <dgm:pt modelId="{0D8AC813-57E6-4FDE-8FB9-4054DF7D8C57}" type="pres">
      <dgm:prSet presAssocID="{1DD8AA85-B250-48FA-A4A1-AE917D922D0A}" presName="accentRepeatNode" presStyleLbl="solidFgAcc1" presStyleIdx="2" presStyleCnt="4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CD4DA6DB-9ABB-4CA5-9E3B-1CEDEEF3813F}" type="pres">
      <dgm:prSet presAssocID="{5D9FAAA6-40B6-4884-9848-1C76A11835B8}" presName="text_4" presStyleLbl="node1" presStyleIdx="3" presStyleCnt="4">
        <dgm:presLayoutVars>
          <dgm:bulletEnabled val="1"/>
        </dgm:presLayoutVars>
      </dgm:prSet>
      <dgm:spPr/>
    </dgm:pt>
    <dgm:pt modelId="{2B226611-594B-498D-B6D1-A7CBA183D768}" type="pres">
      <dgm:prSet presAssocID="{5D9FAAA6-40B6-4884-9848-1C76A11835B8}" presName="accent_4" presStyleCnt="0"/>
      <dgm:spPr/>
    </dgm:pt>
    <dgm:pt modelId="{1C65AAC6-3304-4596-8289-6E9211AF96A7}" type="pres">
      <dgm:prSet presAssocID="{5D9FAAA6-40B6-4884-9848-1C76A11835B8}" presName="accentRepeatNode" presStyleLbl="solidFgAcc1" presStyleIdx="3" presStyleCnt="4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AF1F3359-CF88-4448-8E4C-05810552EAFC}" type="presOf" srcId="{1DD8AA85-B250-48FA-A4A1-AE917D922D0A}" destId="{8D47C2DF-5870-4D61-87FE-10863E710C06}" srcOrd="0" destOrd="0" presId="urn:microsoft.com/office/officeart/2008/layout/VerticalCurvedList"/>
    <dgm:cxn modelId="{8238C813-52E8-4357-946C-BF2AAE4AF94A}" type="presOf" srcId="{BB525163-91C9-4DE4-8A4F-69F33111B91E}" destId="{232D41CC-D82F-438E-A3F4-D154503A94D0}" srcOrd="0" destOrd="0" presId="urn:microsoft.com/office/officeart/2008/layout/VerticalCurvedList"/>
    <dgm:cxn modelId="{DC99873D-AA95-4174-B065-37B1BC6CA81B}" type="presOf" srcId="{425B406B-8015-419D-91F1-18CC4192DF2D}" destId="{A51DF872-D70B-4C7E-BD75-09ABB55CD887}" srcOrd="0" destOrd="0" presId="urn:microsoft.com/office/officeart/2008/layout/VerticalCurvedList"/>
    <dgm:cxn modelId="{4C4693A9-A8C5-423E-8D08-576BF6E01702}" type="presOf" srcId="{B4DEB698-19D7-4BE6-AFA9-A71F205307C6}" destId="{9DE4E880-F938-4943-AC6D-FAE66F2D769E}" srcOrd="0" destOrd="0" presId="urn:microsoft.com/office/officeart/2008/layout/VerticalCurvedList"/>
    <dgm:cxn modelId="{9FD1C2C9-9CB2-4D58-82A2-1C976D07C27E}" srcId="{B4DEB698-19D7-4BE6-AFA9-A71F205307C6}" destId="{BB525163-91C9-4DE4-8A4F-69F33111B91E}" srcOrd="1" destOrd="0" parTransId="{E46B3268-DF56-476D-95E1-85D146335A1F}" sibTransId="{AB5E82A4-A235-4C8E-B791-B65125597DBD}"/>
    <dgm:cxn modelId="{74DE61D6-DFB3-4BED-86FB-DC526C78B3F3}" type="presOf" srcId="{472D25C1-FFCB-4E77-B7CF-39BFEFA27A0A}" destId="{53C0466A-48DC-40FA-AD5C-F85291A27B6F}" srcOrd="0" destOrd="0" presId="urn:microsoft.com/office/officeart/2008/layout/VerticalCurvedList"/>
    <dgm:cxn modelId="{4F4071EE-AA6C-4D18-9F76-F90F954A331D}" srcId="{B4DEB698-19D7-4BE6-AFA9-A71F205307C6}" destId="{1DD8AA85-B250-48FA-A4A1-AE917D922D0A}" srcOrd="2" destOrd="0" parTransId="{403A32C3-FFF2-4230-ACC0-79D2FF13D53C}" sibTransId="{5531155A-6A53-413C-AF76-798B43C6A4A5}"/>
    <dgm:cxn modelId="{2DABD129-1F31-4586-AB7E-475BAB9B91AF}" type="presOf" srcId="{5D9FAAA6-40B6-4884-9848-1C76A11835B8}" destId="{CD4DA6DB-9ABB-4CA5-9E3B-1CEDEEF3813F}" srcOrd="0" destOrd="0" presId="urn:microsoft.com/office/officeart/2008/layout/VerticalCurvedList"/>
    <dgm:cxn modelId="{C87EA936-BE46-40CD-B723-146787F9DA1C}" srcId="{B4DEB698-19D7-4BE6-AFA9-A71F205307C6}" destId="{5D9FAAA6-40B6-4884-9848-1C76A11835B8}" srcOrd="3" destOrd="0" parTransId="{F111E07C-2F2F-451F-A784-DC499568E85C}" sibTransId="{64A898B2-6F4F-4DC9-96E5-BD333FE3157D}"/>
    <dgm:cxn modelId="{B620E5EB-6017-4796-935E-4BF6CA561B58}" srcId="{B4DEB698-19D7-4BE6-AFA9-A71F205307C6}" destId="{425B406B-8015-419D-91F1-18CC4192DF2D}" srcOrd="0" destOrd="0" parTransId="{291D32C1-90D5-4954-9AAF-CF5ABBF568DA}" sibTransId="{472D25C1-FFCB-4E77-B7CF-39BFEFA27A0A}"/>
    <dgm:cxn modelId="{CBDBD1E4-A0C8-4486-B9A6-12F36B54ECCA}" type="presParOf" srcId="{9DE4E880-F938-4943-AC6D-FAE66F2D769E}" destId="{6ABEE740-E82A-4693-BD11-804C54412DA6}" srcOrd="0" destOrd="0" presId="urn:microsoft.com/office/officeart/2008/layout/VerticalCurvedList"/>
    <dgm:cxn modelId="{C01CA172-F70C-412A-8D81-E4652280F63A}" type="presParOf" srcId="{6ABEE740-E82A-4693-BD11-804C54412DA6}" destId="{16DE5399-8778-4BF9-A3B0-2519B751ADC3}" srcOrd="0" destOrd="0" presId="urn:microsoft.com/office/officeart/2008/layout/VerticalCurvedList"/>
    <dgm:cxn modelId="{4497FC9A-CF30-4D59-9F48-A1C557040A57}" type="presParOf" srcId="{16DE5399-8778-4BF9-A3B0-2519B751ADC3}" destId="{017EC705-D64B-44EC-9CE1-8576D66E602D}" srcOrd="0" destOrd="0" presId="urn:microsoft.com/office/officeart/2008/layout/VerticalCurvedList"/>
    <dgm:cxn modelId="{A452444D-57F5-4031-840D-FB57F1CAB3D0}" type="presParOf" srcId="{16DE5399-8778-4BF9-A3B0-2519B751ADC3}" destId="{53C0466A-48DC-40FA-AD5C-F85291A27B6F}" srcOrd="1" destOrd="0" presId="urn:microsoft.com/office/officeart/2008/layout/VerticalCurvedList"/>
    <dgm:cxn modelId="{5F5CC8EF-6F51-49EC-A74C-4C13E5FC89E2}" type="presParOf" srcId="{16DE5399-8778-4BF9-A3B0-2519B751ADC3}" destId="{3F1FF087-9629-4CF6-88BA-E4F4E6A0AC90}" srcOrd="2" destOrd="0" presId="urn:microsoft.com/office/officeart/2008/layout/VerticalCurvedList"/>
    <dgm:cxn modelId="{D0EE16F8-70A1-4E17-83BA-AD562072217D}" type="presParOf" srcId="{16DE5399-8778-4BF9-A3B0-2519B751ADC3}" destId="{E71A5154-04D4-4966-8AFD-FA3E26671962}" srcOrd="3" destOrd="0" presId="urn:microsoft.com/office/officeart/2008/layout/VerticalCurvedList"/>
    <dgm:cxn modelId="{D446225D-D2A1-4FD4-BDAA-EF25143FEE40}" type="presParOf" srcId="{6ABEE740-E82A-4693-BD11-804C54412DA6}" destId="{A51DF872-D70B-4C7E-BD75-09ABB55CD887}" srcOrd="1" destOrd="0" presId="urn:microsoft.com/office/officeart/2008/layout/VerticalCurvedList"/>
    <dgm:cxn modelId="{94A8F62A-B866-4B1E-8727-624CD8624E5A}" type="presParOf" srcId="{6ABEE740-E82A-4693-BD11-804C54412DA6}" destId="{2499A04F-B1B2-42B8-AFB7-0AD70219C3F1}" srcOrd="2" destOrd="0" presId="urn:microsoft.com/office/officeart/2008/layout/VerticalCurvedList"/>
    <dgm:cxn modelId="{74237BE4-2DFD-4DCA-A753-C4FE9996C079}" type="presParOf" srcId="{2499A04F-B1B2-42B8-AFB7-0AD70219C3F1}" destId="{E4F72279-938A-4322-8624-41FEA558F29E}" srcOrd="0" destOrd="0" presId="urn:microsoft.com/office/officeart/2008/layout/VerticalCurvedList"/>
    <dgm:cxn modelId="{F32C2189-815A-4221-A89D-7F46970A423E}" type="presParOf" srcId="{6ABEE740-E82A-4693-BD11-804C54412DA6}" destId="{232D41CC-D82F-438E-A3F4-D154503A94D0}" srcOrd="3" destOrd="0" presId="urn:microsoft.com/office/officeart/2008/layout/VerticalCurvedList"/>
    <dgm:cxn modelId="{6E2D3D3C-3A41-4440-B17C-6056BAE37CF8}" type="presParOf" srcId="{6ABEE740-E82A-4693-BD11-804C54412DA6}" destId="{CAFDE683-3A29-4436-BE7B-540116DF05D7}" srcOrd="4" destOrd="0" presId="urn:microsoft.com/office/officeart/2008/layout/VerticalCurvedList"/>
    <dgm:cxn modelId="{FA7F4463-9093-4291-80C7-35838BA4E1A9}" type="presParOf" srcId="{CAFDE683-3A29-4436-BE7B-540116DF05D7}" destId="{4965EB42-C950-48CC-9FFF-363CC99ABF8F}" srcOrd="0" destOrd="0" presId="urn:microsoft.com/office/officeart/2008/layout/VerticalCurvedList"/>
    <dgm:cxn modelId="{A9351654-6B92-486A-852B-D473A56ED002}" type="presParOf" srcId="{6ABEE740-E82A-4693-BD11-804C54412DA6}" destId="{8D47C2DF-5870-4D61-87FE-10863E710C06}" srcOrd="5" destOrd="0" presId="urn:microsoft.com/office/officeart/2008/layout/VerticalCurvedList"/>
    <dgm:cxn modelId="{35FD3B12-BA9D-4412-8F97-02822896E4A9}" type="presParOf" srcId="{6ABEE740-E82A-4693-BD11-804C54412DA6}" destId="{F927C73A-8E37-4C6C-9A24-345E8EDE2EC1}" srcOrd="6" destOrd="0" presId="urn:microsoft.com/office/officeart/2008/layout/VerticalCurvedList"/>
    <dgm:cxn modelId="{4C5D7066-8882-4DE1-A558-2E7DAE6E5D25}" type="presParOf" srcId="{F927C73A-8E37-4C6C-9A24-345E8EDE2EC1}" destId="{0D8AC813-57E6-4FDE-8FB9-4054DF7D8C57}" srcOrd="0" destOrd="0" presId="urn:microsoft.com/office/officeart/2008/layout/VerticalCurvedList"/>
    <dgm:cxn modelId="{587C525B-BFA6-44AE-AC32-F71226D921AB}" type="presParOf" srcId="{6ABEE740-E82A-4693-BD11-804C54412DA6}" destId="{CD4DA6DB-9ABB-4CA5-9E3B-1CEDEEF3813F}" srcOrd="7" destOrd="0" presId="urn:microsoft.com/office/officeart/2008/layout/VerticalCurvedList"/>
    <dgm:cxn modelId="{E624090C-55BB-4088-AC68-F7E6D365CC85}" type="presParOf" srcId="{6ABEE740-E82A-4693-BD11-804C54412DA6}" destId="{2B226611-594B-498D-B6D1-A7CBA183D768}" srcOrd="8" destOrd="0" presId="urn:microsoft.com/office/officeart/2008/layout/VerticalCurvedList"/>
    <dgm:cxn modelId="{D01F947E-E488-42A9-BDE1-96114C1EBA21}" type="presParOf" srcId="{2B226611-594B-498D-B6D1-A7CBA183D768}" destId="{1C65AAC6-3304-4596-8289-6E9211AF96A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0466A-48DC-40FA-AD5C-F85291A27B6F}">
      <dsp:nvSpPr>
        <dsp:cNvPr id="0" name=""/>
        <dsp:cNvSpPr/>
      </dsp:nvSpPr>
      <dsp:spPr>
        <a:xfrm>
          <a:off x="-6025072" y="-921917"/>
          <a:ext cx="7172427" cy="717242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DF872-D70B-4C7E-BD75-09ABB55CD887}">
      <dsp:nvSpPr>
        <dsp:cNvPr id="0" name=""/>
        <dsp:cNvSpPr/>
      </dsp:nvSpPr>
      <dsp:spPr>
        <a:xfrm>
          <a:off x="600506" y="409662"/>
          <a:ext cx="4292886" cy="819750"/>
        </a:xfrm>
        <a:prstGeom prst="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Образовательный процесс </a:t>
          </a:r>
        </a:p>
      </dsp:txBody>
      <dsp:txXfrm>
        <a:off x="600506" y="409662"/>
        <a:ext cx="4292886" cy="819750"/>
      </dsp:txXfrm>
    </dsp:sp>
    <dsp:sp modelId="{E4F72279-938A-4322-8624-41FEA558F29E}">
      <dsp:nvSpPr>
        <dsp:cNvPr id="0" name=""/>
        <dsp:cNvSpPr/>
      </dsp:nvSpPr>
      <dsp:spPr>
        <a:xfrm>
          <a:off x="88161" y="307193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D41CC-D82F-438E-A3F4-D154503A94D0}">
      <dsp:nvSpPr>
        <dsp:cNvPr id="0" name=""/>
        <dsp:cNvSpPr/>
      </dsp:nvSpPr>
      <dsp:spPr>
        <a:xfrm>
          <a:off x="1070487" y="1639501"/>
          <a:ext cx="3822904" cy="819750"/>
        </a:xfrm>
        <a:prstGeom prst="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Внеурочная деятельность</a:t>
          </a:r>
        </a:p>
      </dsp:txBody>
      <dsp:txXfrm>
        <a:off x="1070487" y="1639501"/>
        <a:ext cx="3822904" cy="819750"/>
      </dsp:txXfrm>
    </dsp:sp>
    <dsp:sp modelId="{4965EB42-C950-48CC-9FFF-363CC99ABF8F}">
      <dsp:nvSpPr>
        <dsp:cNvPr id="0" name=""/>
        <dsp:cNvSpPr/>
      </dsp:nvSpPr>
      <dsp:spPr>
        <a:xfrm>
          <a:off x="558143" y="1537032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7C2DF-5870-4D61-87FE-10863E710C06}">
      <dsp:nvSpPr>
        <dsp:cNvPr id="0" name=""/>
        <dsp:cNvSpPr/>
      </dsp:nvSpPr>
      <dsp:spPr>
        <a:xfrm>
          <a:off x="1070487" y="2869340"/>
          <a:ext cx="3822904" cy="819750"/>
        </a:xfrm>
        <a:prstGeom prst="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Внеклассная работа</a:t>
          </a:r>
        </a:p>
      </dsp:txBody>
      <dsp:txXfrm>
        <a:off x="1070487" y="2869340"/>
        <a:ext cx="3822904" cy="819750"/>
      </dsp:txXfrm>
    </dsp:sp>
    <dsp:sp modelId="{0D8AC813-57E6-4FDE-8FB9-4054DF7D8C57}">
      <dsp:nvSpPr>
        <dsp:cNvPr id="0" name=""/>
        <dsp:cNvSpPr/>
      </dsp:nvSpPr>
      <dsp:spPr>
        <a:xfrm>
          <a:off x="558143" y="2766871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DA6DB-9ABB-4CA5-9E3B-1CEDEEF3813F}">
      <dsp:nvSpPr>
        <dsp:cNvPr id="0" name=""/>
        <dsp:cNvSpPr/>
      </dsp:nvSpPr>
      <dsp:spPr>
        <a:xfrm>
          <a:off x="600506" y="4099179"/>
          <a:ext cx="4292886" cy="819750"/>
        </a:xfrm>
        <a:prstGeom prst="rect">
          <a:avLst/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7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Участие в районных и городских  мероприятиях</a:t>
          </a:r>
        </a:p>
      </dsp:txBody>
      <dsp:txXfrm>
        <a:off x="600506" y="4099179"/>
        <a:ext cx="4292886" cy="819750"/>
      </dsp:txXfrm>
    </dsp:sp>
    <dsp:sp modelId="{1C65AAC6-3304-4596-8289-6E9211AF96A7}">
      <dsp:nvSpPr>
        <dsp:cNvPr id="0" name=""/>
        <dsp:cNvSpPr/>
      </dsp:nvSpPr>
      <dsp:spPr>
        <a:xfrm>
          <a:off x="88161" y="3996710"/>
          <a:ext cx="1024688" cy="1024688"/>
        </a:xfrm>
        <a:prstGeom prst="ellipse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28F5C7-DDCA-40A1-B018-17A8D96683FA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5865219-76A3-4B8C-BC1E-12CC610DC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624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F3FDFA-5DEC-4384-9B44-7B213906D382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C3DDB4-B1D5-4DAE-B5AD-A77FB322029A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E77881-BDE8-464E-8F41-32EB859F9D6C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FA6126-D98C-46BA-B5E6-0E2478D01641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778E0A-8C70-48E6-A47C-2A3CBDE1A19D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778E0A-8C70-48E6-A47C-2A3CBDE1A19D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7C6BC1-E979-4383-BB05-BFE3803D966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E156CB-5C7A-41AE-B6A1-1138B991EE4C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A9C5F4-A3FC-4D7B-9DCA-E9C34F1BEBB7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2B7CB6-A047-4501-9B10-EEE9AA5A6365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CBBDAF-E4B5-468F-B0CF-0E5B3C55AE3A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E7259-E4AB-4877-B0AE-6447B1BB18D9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D54954-D7A3-42B9-98D5-BCF4862B7352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FCD48B-B19E-4E5B-B682-79FDC3B8A34D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6C0B71-9193-4C56-B694-6E9F12C48425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65C2EB-4C2E-4417-B259-613A3DF9E981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E7FD50-269B-4807-8E9B-5470BD3423E9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E77881-BDE8-464E-8F41-32EB859F9D6C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7C6BC1-E979-4383-BB05-BFE3803D966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30DF0-5CEA-405B-9230-3420AF265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21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2488F-25BE-4125-8D60-9CEB58D06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85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A259D-923D-4FF5-9C53-4DF9A7741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17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A7319-7563-46CE-B0D6-EB3D6A7D6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8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CEAB6-6149-462F-A158-C0C90D8184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4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4E225-B810-4723-BDB5-E3714D7D0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76A2F-B40E-496B-9BC9-3C1341376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53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A6980-294A-42F0-9B9F-708599458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3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1C1A-6D21-446F-89A3-BC52A7A657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16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34704-0C81-440A-9A96-F73C8B29A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19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A6FD2-5B2F-4391-8248-5B4DBCB1E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3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3AA2C6-A86D-4748-A64A-9F972B283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6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.png"/><Relationship Id="rId10" Type="http://schemas.openxmlformats.org/officeDocument/2006/relationships/image" Target="../media/image78.jpeg"/><Relationship Id="rId4" Type="http://schemas.openxmlformats.org/officeDocument/2006/relationships/image" Target="../media/image7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6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8.png"/><Relationship Id="rId10" Type="http://schemas.openxmlformats.org/officeDocument/2006/relationships/image" Target="../media/image86.jpeg"/><Relationship Id="rId4" Type="http://schemas.openxmlformats.org/officeDocument/2006/relationships/image" Target="../media/image7.jpeg"/><Relationship Id="rId9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18" Type="http://schemas.openxmlformats.org/officeDocument/2006/relationships/image" Target="../media/image98.jpeg"/><Relationship Id="rId3" Type="http://schemas.openxmlformats.org/officeDocument/2006/relationships/image" Target="../media/image6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97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91.jpeg"/><Relationship Id="rId5" Type="http://schemas.openxmlformats.org/officeDocument/2006/relationships/image" Target="../media/image8.pn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19" Type="http://schemas.openxmlformats.org/officeDocument/2006/relationships/image" Target="../media/image99.jpeg"/><Relationship Id="rId4" Type="http://schemas.openxmlformats.org/officeDocument/2006/relationships/image" Target="../media/image7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104.jpeg"/><Relationship Id="rId5" Type="http://schemas.openxmlformats.org/officeDocument/2006/relationships/image" Target="../media/image8.pn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6.jpeg"/><Relationship Id="rId7" Type="http://schemas.openxmlformats.org/officeDocument/2006/relationships/image" Target="../media/image112.jpeg"/><Relationship Id="rId12" Type="http://schemas.openxmlformats.org/officeDocument/2006/relationships/image" Target="../media/image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8.pn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7.jpeg"/><Relationship Id="rId9" Type="http://schemas.openxmlformats.org/officeDocument/2006/relationships/image" Target="../media/image1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image" Target="../media/image6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120.jpeg"/><Relationship Id="rId5" Type="http://schemas.openxmlformats.org/officeDocument/2006/relationships/image" Target="../media/image8.png"/><Relationship Id="rId15" Type="http://schemas.openxmlformats.org/officeDocument/2006/relationships/image" Target="../media/image124.jpeg"/><Relationship Id="rId10" Type="http://schemas.openxmlformats.org/officeDocument/2006/relationships/image" Target="../media/image119.jpeg"/><Relationship Id="rId4" Type="http://schemas.openxmlformats.org/officeDocument/2006/relationships/image" Target="../media/image7.jpeg"/><Relationship Id="rId9" Type="http://schemas.openxmlformats.org/officeDocument/2006/relationships/image" Target="../media/image118.png"/><Relationship Id="rId14" Type="http://schemas.openxmlformats.org/officeDocument/2006/relationships/image" Target="../media/image1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6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6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.wmf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6.jpeg"/><Relationship Id="rId7" Type="http://schemas.openxmlformats.org/officeDocument/2006/relationships/hyperlink" Target="minus_S_chego_nachinaetsya_Rodina_-_muzyka_V._Basnera_(iPlayer.fm).mp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5.wmf"/><Relationship Id="rId10" Type="http://schemas.openxmlformats.org/officeDocument/2006/relationships/hyperlink" Target="file:///F:\&#1052;&#1086;&#1089;&#1082;&#1074;&#1072;\minus_S_chego_nachinaetsya_Rodina_-_muzyka_V._Basnera_(iPlayer.fm).mp4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7.jpeg"/><Relationship Id="rId3" Type="http://schemas.openxmlformats.org/officeDocument/2006/relationships/image" Target="../media/image6.jpeg"/><Relationship Id="rId7" Type="http://schemas.openxmlformats.org/officeDocument/2006/relationships/diagramData" Target="../diagrams/data1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microsoft.com/office/2007/relationships/diagramDrawing" Target="../diagrams/drawing1.xml"/><Relationship Id="rId5" Type="http://schemas.openxmlformats.org/officeDocument/2006/relationships/image" Target="../media/image8.png"/><Relationship Id="rId15" Type="http://schemas.openxmlformats.org/officeDocument/2006/relationships/image" Target="../media/image19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6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7.jpe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6.jpeg"/><Relationship Id="rId21" Type="http://schemas.openxmlformats.org/officeDocument/2006/relationships/image" Target="../media/image6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53.jpeg"/><Relationship Id="rId5" Type="http://schemas.openxmlformats.org/officeDocument/2006/relationships/image" Target="../media/image8.pn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7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69.jpeg"/><Relationship Id="rId5" Type="http://schemas.openxmlformats.org/officeDocument/2006/relationships/image" Target="../media/image8.png"/><Relationship Id="rId10" Type="http://schemas.openxmlformats.org/officeDocument/2006/relationships/image" Target="../media/image68.jpeg"/><Relationship Id="rId4" Type="http://schemas.openxmlformats.org/officeDocument/2006/relationships/image" Target="../media/image7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Б111111 коп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3595-origin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-26988"/>
            <a:ext cx="742950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glob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150" y="-26988"/>
            <a:ext cx="299085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786063" y="4652963"/>
            <a:ext cx="6143625" cy="246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Шмулевич Марина Михайловна</a:t>
            </a:r>
            <a:r>
              <a:rPr lang="ru-RU" alt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директор ГБОУ школы №606,</a:t>
            </a:r>
          </a:p>
          <a:p>
            <a:pPr algn="ctr" eaLnBrk="1" hangingPunct="1"/>
            <a:r>
              <a:rPr lang="ru-RU" alt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кандидат педагогических наук,</a:t>
            </a:r>
          </a:p>
          <a:p>
            <a:pPr algn="ctr" eaLnBrk="1" hangingPunct="1"/>
            <a:r>
              <a:rPr lang="ru-RU" alt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лауреат Всероссийского конкурса                                                                                   «Директор школы - 2014», </a:t>
            </a:r>
          </a:p>
          <a:p>
            <a:pPr algn="ctr" eaLnBrk="1" hangingPunct="1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член Всероссийского совета директоров  школ </a:t>
            </a:r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55" name="Заголовок 1"/>
          <p:cNvSpPr>
            <a:spLocks noGrp="1"/>
          </p:cNvSpPr>
          <p:nvPr>
            <p:ph type="ctrTitle"/>
          </p:nvPr>
        </p:nvSpPr>
        <p:spPr>
          <a:xfrm>
            <a:off x="3168650" y="2203450"/>
            <a:ext cx="5761038" cy="1296988"/>
          </a:xfrm>
        </p:spPr>
        <p:txBody>
          <a:bodyPr/>
          <a:lstStyle/>
          <a:p>
            <a:r>
              <a:rPr lang="ru-RU" alt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в развитии российской идентичности школьников</a:t>
            </a:r>
            <a:endParaRPr lang="ru-RU" altLang="ru-RU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4875" y="3573463"/>
            <a:ext cx="5416550" cy="457200"/>
          </a:xfrm>
        </p:spPr>
        <p:txBody>
          <a:bodyPr/>
          <a:lstStyle/>
          <a:p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(в контексте задач Стратегии развития воспитания в РФ до 2025 года)</a:t>
            </a:r>
          </a:p>
          <a:p>
            <a:endParaRPr lang="ru-RU" altLang="ru-RU"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>
          <a:xfrm>
            <a:off x="1714500" y="981075"/>
            <a:ext cx="7407275" cy="935038"/>
          </a:xfrm>
          <a:prstGeom prst="round2DiagRect">
            <a:avLst/>
          </a:prstGeom>
          <a:solidFill>
            <a:schemeClr val="lt1">
              <a:alpha val="6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20A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Государственное бюджетное общеобразовательное учреждение средняя общеобразовательная школа №606 с углубленным изучением английского языка Пушкинского района  Санкт-Петербурга </a:t>
            </a:r>
          </a:p>
        </p:txBody>
      </p:sp>
      <p:pic>
        <p:nvPicPr>
          <p:cNvPr id="15" name="Picture 11" descr="F:\С НОУТА\Диск С\Мои рисунки\anim_flags_1\Копия russian_federation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44" y="44623"/>
            <a:ext cx="1871960" cy="1547639"/>
          </a:xfrm>
          <a:prstGeom prst="rect">
            <a:avLst/>
          </a:prstGeom>
          <a:noFill/>
        </p:spPr>
      </p:pic>
      <p:grpSp>
        <p:nvGrpSpPr>
          <p:cNvPr id="2054" name="Group 11"/>
          <p:cNvGrpSpPr>
            <a:grpSpLocks/>
          </p:cNvGrpSpPr>
          <p:nvPr/>
        </p:nvGrpSpPr>
        <p:grpSpPr bwMode="auto">
          <a:xfrm>
            <a:off x="107752" y="117153"/>
            <a:ext cx="1511920" cy="1367631"/>
            <a:chOff x="521" y="709"/>
            <a:chExt cx="1361" cy="1088"/>
          </a:xfrm>
        </p:grpSpPr>
        <p:sp>
          <p:nvSpPr>
            <p:cNvPr id="20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3399"/>
                  </a:solidFill>
                  <a:latin typeface="Comic Sans MS"/>
                </a:rPr>
                <a:t>606</a:t>
              </a:r>
            </a:p>
            <a:p>
              <a:pPr algn="ctr"/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/>
              <a:r>
                <a:rPr lang="ru-RU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3399"/>
                  </a:solidFill>
                  <a:latin typeface="Comic Sans MS"/>
                </a:rPr>
                <a:t>школа</a:t>
              </a:r>
            </a:p>
          </p:txBody>
        </p:sp>
        <p:pic>
          <p:nvPicPr>
            <p:cNvPr id="2059" name="Picture 13" descr="0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8" name="Picture 6" descr="http://cs606523.vk.me/v606523654/4640/qh9q6Xecmlc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713" y="1196975"/>
            <a:ext cx="2974975" cy="5238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3306763"/>
            <a:ext cx="4292600" cy="3128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cs606523.vk.me/v606523654/45fa/vQtEDuyItWs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600" y="1196975"/>
            <a:ext cx="3198813" cy="5238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863" y="1196975"/>
            <a:ext cx="4205287" cy="30718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688" y="1204913"/>
            <a:ext cx="4208462" cy="3079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cs620627.vk.me/v620627759/17c94/jcgEmS8Xg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3309938"/>
            <a:ext cx="4292600" cy="3117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км\Desktop\Выступление ММ\доп.фото для выступления\y-y-HyKf6kg.jpg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4499992" y="3305623"/>
            <a:ext cx="4292047" cy="312278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1187624" y="1196975"/>
            <a:ext cx="4221631" cy="30714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688" y="1204913"/>
            <a:ext cx="4291012" cy="32448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3306763"/>
            <a:ext cx="4298950" cy="31178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195736" y="44624"/>
            <a:ext cx="6608539" cy="100811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100" b="1" cap="none" dirty="0">
                <a:ln>
                  <a:solidFill>
                    <a:schemeClr val="bg1"/>
                  </a:solidFill>
                </a:ln>
                <a:gradFill>
                  <a:gsLst>
                    <a:gs pos="47000">
                      <a:srgbClr val="0070C0"/>
                    </a:gs>
                    <a:gs pos="21000">
                      <a:schemeClr val="bg1"/>
                    </a:gs>
                    <a:gs pos="77000">
                      <a:srgbClr val="FF000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Блок 3</a:t>
            </a:r>
          </a:p>
          <a:p>
            <a:pPr algn="r">
              <a:defRPr/>
            </a:pPr>
            <a:r>
              <a:rPr lang="ru-RU" sz="3700" b="1" cap="none" dirty="0">
                <a:ln>
                  <a:solidFill>
                    <a:schemeClr val="bg1"/>
                  </a:solidFill>
                </a:ln>
                <a:gradFill>
                  <a:gsLst>
                    <a:gs pos="47000">
                      <a:srgbClr val="0070C0"/>
                    </a:gs>
                    <a:gs pos="21000">
                      <a:schemeClr val="bg1"/>
                    </a:gs>
                    <a:gs pos="77000">
                      <a:srgbClr val="FF000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Внеклассная работа</a:t>
            </a:r>
            <a:endParaRPr lang="ru-RU" sz="3700" cap="none" dirty="0">
              <a:ln>
                <a:solidFill>
                  <a:schemeClr val="bg1"/>
                </a:solidFill>
              </a:ln>
              <a:gradFill>
                <a:gsLst>
                  <a:gs pos="47000">
                    <a:srgbClr val="0070C0"/>
                  </a:gs>
                  <a:gs pos="21000">
                    <a:schemeClr val="bg1"/>
                  </a:gs>
                  <a:gs pos="77000">
                    <a:srgbClr val="FF0000"/>
                  </a:gs>
                </a:gsLst>
                <a:lin ang="5400000" scaled="0"/>
              </a:gradFill>
              <a:cs typeface="Arial" panose="020B0604020202020204" pitchFamily="34" charset="0"/>
            </a:endParaRPr>
          </a:p>
        </p:txBody>
      </p:sp>
      <p:pic>
        <p:nvPicPr>
          <p:cNvPr id="10257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8" name="Group 11"/>
          <p:cNvGrpSpPr>
            <a:grpSpLocks/>
          </p:cNvGrpSpPr>
          <p:nvPr/>
        </p:nvGrpSpPr>
        <p:grpSpPr bwMode="auto">
          <a:xfrm>
            <a:off x="481013" y="203200"/>
            <a:ext cx="1150937" cy="965200"/>
            <a:chOff x="521" y="709"/>
            <a:chExt cx="1361" cy="1088"/>
          </a:xfrm>
        </p:grpSpPr>
        <p:sp>
          <p:nvSpPr>
            <p:cNvPr id="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0260" name="Picture 13" descr="02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3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9247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598805" y="-27384"/>
            <a:ext cx="9254231" cy="9787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800" b="1" spc="50" dirty="0">
                <a:ln w="11430"/>
                <a:gradFill>
                  <a:gsLst>
                    <a:gs pos="52000">
                      <a:srgbClr val="006BDE"/>
                    </a:gs>
                    <a:gs pos="30000">
                      <a:schemeClr val="bg1"/>
                    </a:gs>
                    <a:gs pos="80000">
                      <a:srgbClr val="FF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Блок 3 Внеклассная работа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600" b="1" spc="50" dirty="0">
                <a:ln w="11430"/>
                <a:gradFill>
                  <a:gsLst>
                    <a:gs pos="52000">
                      <a:srgbClr val="006BDE"/>
                    </a:gs>
                    <a:gs pos="30000">
                      <a:schemeClr val="bg1"/>
                    </a:gs>
                    <a:gs pos="80000">
                      <a:srgbClr val="FF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Встречи с ветеранами</a:t>
            </a:r>
          </a:p>
        </p:txBody>
      </p:sp>
      <p:pic>
        <p:nvPicPr>
          <p:cNvPr id="31" name="Picture 2" descr="C:\Users\км\Desktop\170\2013\От учителей\фотографии\фотографии\Встреча с ветераном 2009 го + возложение цветов к мемориаллу\IMG_093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379" y="1196378"/>
            <a:ext cx="3643338" cy="255305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  <p:pic>
        <p:nvPicPr>
          <p:cNvPr id="32" name="Picture 3" descr="C:\Users\км\Desktop\170\2013\От учителей\фотографии\фотографии\Встреча с ветераном 2009 го + возложение цветов к мемориаллу\IMG_0938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2379" y="3812502"/>
            <a:ext cx="3643338" cy="260188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  <p:pic>
        <p:nvPicPr>
          <p:cNvPr id="33" name="Picture 5" descr="C:\Users\км\Desktop\Конкурс ММ\2205814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5848" y="1231247"/>
            <a:ext cx="3457295" cy="251819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  <p:pic>
        <p:nvPicPr>
          <p:cNvPr id="34" name="Picture 6" descr="C:\Users\км\Desktop\170\2013\От учителей\фотографии\фотографии\Школьный музей боевой савы\IMG_1707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699" y="3812503"/>
            <a:ext cx="3477445" cy="260188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413963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992720"/>
            <a:ext cx="8215338" cy="56515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1289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" descr="C:\Users\км\Desktop\Выступление ММ\фото для выступления М.М\Музей\LADGHrMl-YI (1)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8953" y="1525823"/>
            <a:ext cx="3439111" cy="2304256"/>
          </a:xfrm>
          <a:prstGeom prst="round2DiagRect">
            <a:avLst>
              <a:gd name="adj1" fmla="val 0"/>
              <a:gd name="adj2" fmla="val 15992"/>
            </a:avLst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7" name="Picture 3" descr="C:\Users\км\Desktop\Выступление ММ\фото для выступления М.М\Музей\DSC0573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4315288"/>
            <a:ext cx="3431502" cy="228263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8" name="Picture 5" descr="C:\Users\км\Desktop\Выступление ММ\фото для выступления М.М\Музей\DSC_011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4297423"/>
            <a:ext cx="3449229" cy="2300498"/>
          </a:xfrm>
          <a:prstGeom prst="round2DiagRect">
            <a:avLst>
              <a:gd name="adj1" fmla="val 0"/>
              <a:gd name="adj2" fmla="val 18391"/>
            </a:avLst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9" name="Picture 7" descr="C:\Users\км\Desktop\Выступление ММ\фото для выступления М.М\Музей\DSC_0686.JP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5401896" y="1525823"/>
            <a:ext cx="3456384" cy="230510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" name="Picture 8" descr="C:\Users\км\Desktop\Выступление ММ\фото для выступления М.М\Музей\DSC_0756.JPG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1704393" y="1525823"/>
            <a:ext cx="3439111" cy="2304256"/>
          </a:xfrm>
          <a:prstGeom prst="round2DiagRect">
            <a:avLst>
              <a:gd name="adj1" fmla="val 1074"/>
              <a:gd name="adj2" fmla="val 16793"/>
            </a:avLst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1" name="Picture 11" descr="C:\Users\км\Desktop\Выступление ММ\фото для выступления М.М\Музей\DSC_0767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897" y="1525823"/>
            <a:ext cx="3456384" cy="230510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2" name="Picture 18" descr="C:\Users\км\Desktop\Выступление ММ\фото для выступления М.М\Музей\DSC_1112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509862"/>
            <a:ext cx="3496670" cy="2327721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3" name="Picture 17" descr="C:\Users\км\Desktop\Выступление ММ\фото для выступления М.М\Музей\DSC_0846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4282372"/>
            <a:ext cx="3424347" cy="2315549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4" name="Picture 15" descr="C:\Users\км\Desktop\Выступление ММ\фото для выступления М.М\Музей\DSC_0771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4282372"/>
            <a:ext cx="3456384" cy="2330031"/>
          </a:xfrm>
          <a:prstGeom prst="round2DiagRect">
            <a:avLst>
              <a:gd name="adj1" fmla="val 0"/>
              <a:gd name="adj2" fmla="val 1957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5" name="Picture 6" descr="C:\Users\км\Desktop\Выступление ММ\фото для выступления М.М\Музей\DSC_0132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393" y="1509863"/>
            <a:ext cx="3443671" cy="2320216"/>
          </a:xfrm>
          <a:prstGeom prst="round2DiagRect">
            <a:avLst>
              <a:gd name="adj1" fmla="val 0"/>
              <a:gd name="adj2" fmla="val 1574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6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29256" y="4240467"/>
            <a:ext cx="3500462" cy="2371936"/>
          </a:xfrm>
          <a:prstGeom prst="round2Diag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15866" y="4282372"/>
            <a:ext cx="3456384" cy="2340059"/>
          </a:xfrm>
          <a:prstGeom prst="round2DiagRect">
            <a:avLst>
              <a:gd name="adj1" fmla="val 0"/>
              <a:gd name="adj2" fmla="val 18846"/>
            </a:avLst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071538" y="3811839"/>
            <a:ext cx="4528524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alt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Музей А.С. Пушкина</a:t>
            </a:r>
          </a:p>
          <a:p>
            <a:pPr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TextBox 7"/>
          <p:cNvSpPr txBox="1">
            <a:spLocks noChangeArrowheads="1"/>
          </p:cNvSpPr>
          <p:nvPr/>
        </p:nvSpPr>
        <p:spPr bwMode="auto">
          <a:xfrm>
            <a:off x="1071538" y="992720"/>
            <a:ext cx="7958137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Музей «История школы в истории России»</a:t>
            </a:r>
          </a:p>
        </p:txBody>
      </p:sp>
      <p:pic>
        <p:nvPicPr>
          <p:cNvPr id="40" name="Picture 3" descr="C:\Users\км\Desktop\Выступление ММ\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10803" y="1052736"/>
            <a:ext cx="7553685" cy="5616624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solidFill>
              <a:srgbClr val="0070C0"/>
            </a:solidFill>
          </a:ln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2195736" y="-27384"/>
            <a:ext cx="6608539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cap="none" dirty="0">
                <a:ln>
                  <a:solidFill>
                    <a:schemeClr val="bg1"/>
                  </a:solidFill>
                </a:ln>
                <a:gradFill>
                  <a:gsLst>
                    <a:gs pos="47000">
                      <a:srgbClr val="0070C0"/>
                    </a:gs>
                    <a:gs pos="21000">
                      <a:schemeClr val="bg1"/>
                    </a:gs>
                    <a:gs pos="77000">
                      <a:srgbClr val="FF000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Блок 3 Внеклассная работа</a:t>
            </a:r>
          </a:p>
          <a:p>
            <a:pPr>
              <a:defRPr/>
            </a:pPr>
            <a:r>
              <a:rPr lang="ru-RU" sz="3200" b="1" cap="none" dirty="0">
                <a:ln>
                  <a:solidFill>
                    <a:schemeClr val="bg1"/>
                  </a:solidFill>
                </a:ln>
                <a:gradFill>
                  <a:gsLst>
                    <a:gs pos="47000">
                      <a:srgbClr val="0070C0"/>
                    </a:gs>
                    <a:gs pos="21000">
                      <a:schemeClr val="bg1"/>
                    </a:gs>
                    <a:gs pos="77000">
                      <a:srgbClr val="FF0000"/>
                    </a:gs>
                  </a:gsLst>
                  <a:lin ang="5400000" scaled="0"/>
                </a:gradFill>
                <a:cs typeface="Arial" panose="020B0604020202020204" pitchFamily="34" charset="0"/>
              </a:rPr>
              <a:t>Школьные музеи</a:t>
            </a:r>
            <a:endParaRPr lang="ru-RU" sz="3200" cap="none" dirty="0">
              <a:ln>
                <a:solidFill>
                  <a:schemeClr val="bg1"/>
                </a:solidFill>
              </a:ln>
              <a:gradFill>
                <a:gsLst>
                  <a:gs pos="47000">
                    <a:srgbClr val="0070C0"/>
                  </a:gs>
                  <a:gs pos="21000">
                    <a:schemeClr val="bg1"/>
                  </a:gs>
                  <a:gs pos="77000">
                    <a:srgbClr val="FF0000"/>
                  </a:gs>
                </a:gsLst>
                <a:lin ang="5400000" scaled="0"/>
              </a:gra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88100" y="1196975"/>
            <a:ext cx="2225899" cy="4801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spc="50" dirty="0">
                <a:ln w="11430"/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Зарница</a:t>
            </a:r>
          </a:p>
        </p:txBody>
      </p:sp>
      <p:pic>
        <p:nvPicPr>
          <p:cNvPr id="1230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8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2310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083364" y="87313"/>
            <a:ext cx="6953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4  Участие в районных и городских мероприятиях</a:t>
            </a:r>
            <a:endParaRPr lang="ru-RU" sz="2800" b="1" dirty="0"/>
          </a:p>
          <a:p>
            <a:pPr algn="ctr"/>
            <a:endParaRPr lang="ru-RU" sz="2800" dirty="0">
              <a:ln w="11430">
                <a:solidFill>
                  <a:schemeClr val="bg1"/>
                </a:solidFill>
              </a:ln>
            </a:endParaRPr>
          </a:p>
        </p:txBody>
      </p:sp>
      <p:pic>
        <p:nvPicPr>
          <p:cNvPr id="1026" name="Picture 2" descr="C:\Users\каб204\Desktop\1360734337_Zarnica2013-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3456384" cy="258387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каб204\Desktop\x6dnm7lxGC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1196752"/>
            <a:ext cx="3456384" cy="237626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каб204\Desktop\S9Ti6oFaD6k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528392" cy="237626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каб204\Desktop\6.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3717033"/>
            <a:ext cx="3600400" cy="258387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каб204\Desktop\rEd_WSg3SII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691325"/>
            <a:ext cx="3456384" cy="258387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каб204\Desktop\3bfe869e992b75c22b6686e2bd61f893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86600" y="-5314950"/>
            <a:ext cx="2160000" cy="1620000"/>
          </a:xfrm>
          <a:prstGeom prst="rect">
            <a:avLst/>
          </a:prstGeom>
          <a:noFill/>
        </p:spPr>
      </p:pic>
      <p:pic>
        <p:nvPicPr>
          <p:cNvPr id="1034" name="Picture 10" descr="http://www.komiinform.ru/content/image-news/66129/IMG_5787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96975"/>
            <a:ext cx="3600400" cy="2376263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каб204\Desktop\SNJXGbGpBiI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430" y="1196752"/>
            <a:ext cx="3466931" cy="237626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4" descr="http://img15.nnm.me/2/8/c/c/d/1ed72ea914e71c6cc93f4ccda85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840" y="620688"/>
            <a:ext cx="1440160" cy="15191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tdata.ru/u23/photoF0DE/20610780944-0/original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691324"/>
            <a:ext cx="3600400" cy="258387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55775" y="44624"/>
            <a:ext cx="6446937" cy="9787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 spc="50" dirty="0">
                <a:ln w="11430"/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Патриотические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3200" b="1" spc="50" dirty="0">
                <a:ln w="11430"/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благотворительные акции</a:t>
            </a:r>
          </a:p>
        </p:txBody>
      </p:sp>
      <p:pic>
        <p:nvPicPr>
          <p:cNvPr id="9" name="Picture 3" descr="D:\Выступление ММ\Выступление ММ\доп.фото для выступления\9 мая\00b165f9811da518425cd6b53aa6f129c7bb992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270000"/>
            <a:ext cx="2700338" cy="1963738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Выступление ММ\Выступление ММ\фото для выступления М.М\благотворительные мериприятия\DSC_031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350" y="3789363"/>
            <a:ext cx="2700338" cy="1962150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Выступление ММ\Выступление ММ\фото для выступления М.М\патриотические мероприятия\DSC_097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123950"/>
            <a:ext cx="2700337" cy="1801813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684213" y="2925763"/>
            <a:ext cx="3125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«День добровольного служения городу»</a:t>
            </a:r>
          </a:p>
        </p:txBody>
      </p:sp>
      <p:sp>
        <p:nvSpPr>
          <p:cNvPr id="12299" name="TextBox 3"/>
          <p:cNvSpPr txBox="1">
            <a:spLocks noChangeArrowheads="1"/>
          </p:cNvSpPr>
          <p:nvPr/>
        </p:nvSpPr>
        <p:spPr bwMode="auto">
          <a:xfrm>
            <a:off x="976313" y="5437188"/>
            <a:ext cx="2439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«Бессмертный полк»</a:t>
            </a:r>
          </a:p>
        </p:txBody>
      </p:sp>
      <p:pic>
        <p:nvPicPr>
          <p:cNvPr id="14" name="Picture 23" descr="F:\Выступление ММ\Выступление ММ\фото для выступления М.М\патриотические мероприятия\3795376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006850"/>
            <a:ext cx="2433638" cy="2025650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 descr="F:\Выступление ММ\Выступление ММ\фото для выступления М.М\патриотические мероприятия\DSC_001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1414463"/>
            <a:ext cx="2414588" cy="1798637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573463"/>
            <a:ext cx="2700337" cy="1800225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TextBox 3"/>
          <p:cNvSpPr txBox="1">
            <a:spLocks noChangeArrowheads="1"/>
          </p:cNvSpPr>
          <p:nvPr/>
        </p:nvSpPr>
        <p:spPr bwMode="auto">
          <a:xfrm>
            <a:off x="4573588" y="3348038"/>
            <a:ext cx="1798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9 мая</a:t>
            </a:r>
          </a:p>
        </p:txBody>
      </p:sp>
      <p:sp>
        <p:nvSpPr>
          <p:cNvPr id="12304" name="TextBox 4"/>
          <p:cNvSpPr txBox="1">
            <a:spLocks noChangeArrowheads="1"/>
          </p:cNvSpPr>
          <p:nvPr/>
        </p:nvSpPr>
        <p:spPr bwMode="auto">
          <a:xfrm>
            <a:off x="6732588" y="6022975"/>
            <a:ext cx="2389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День рождения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А.С. Пушкина</a:t>
            </a:r>
          </a:p>
        </p:txBody>
      </p:sp>
      <p:sp>
        <p:nvSpPr>
          <p:cNvPr id="12305" name="TextBox 6"/>
          <p:cNvSpPr txBox="1">
            <a:spLocks noChangeArrowheads="1"/>
          </p:cNvSpPr>
          <p:nvPr/>
        </p:nvSpPr>
        <p:spPr bwMode="auto">
          <a:xfrm>
            <a:off x="2843213" y="5735638"/>
            <a:ext cx="388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Благотворительные работы в фонд детям с онкозаболеваниями</a:t>
            </a:r>
          </a:p>
        </p:txBody>
      </p:sp>
      <p:sp>
        <p:nvSpPr>
          <p:cNvPr id="12306" name="TextBox 7"/>
          <p:cNvSpPr txBox="1">
            <a:spLocks noChangeArrowheads="1"/>
          </p:cNvSpPr>
          <p:nvPr/>
        </p:nvSpPr>
        <p:spPr bwMode="auto">
          <a:xfrm>
            <a:off x="6732588" y="3286125"/>
            <a:ext cx="2719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Митинг у монумента «Формула скорби»</a:t>
            </a:r>
          </a:p>
        </p:txBody>
      </p:sp>
      <p:pic>
        <p:nvPicPr>
          <p:cNvPr id="12307" name="Picture 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8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2310" name="Picture 13" descr="02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100263" y="25460"/>
            <a:ext cx="164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4</a:t>
            </a:r>
            <a:endParaRPr lang="ru-RU" sz="2800" dirty="0">
              <a:ln w="1143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23983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95736" y="342992"/>
            <a:ext cx="6336133" cy="7817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b="1" spc="50" dirty="0">
                <a:ln w="11430"/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Патриотические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spc="50" dirty="0">
                <a:ln w="11430"/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благотворительные акции</a:t>
            </a:r>
          </a:p>
        </p:txBody>
      </p:sp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3338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TextBox 2"/>
          <p:cNvSpPr txBox="1">
            <a:spLocks noChangeArrowheads="1"/>
          </p:cNvSpPr>
          <p:nvPr/>
        </p:nvSpPr>
        <p:spPr bwMode="auto">
          <a:xfrm>
            <a:off x="6286500" y="1125538"/>
            <a:ext cx="2578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«Пушкинская лыжня»</a:t>
            </a:r>
          </a:p>
        </p:txBody>
      </p:sp>
      <p:sp>
        <p:nvSpPr>
          <p:cNvPr id="13322" name="TextBox 4"/>
          <p:cNvSpPr txBox="1">
            <a:spLocks noChangeArrowheads="1"/>
          </p:cNvSpPr>
          <p:nvPr/>
        </p:nvSpPr>
        <p:spPr bwMode="auto">
          <a:xfrm>
            <a:off x="1806575" y="1052513"/>
            <a:ext cx="3486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Благотворительная акция «Белый цветок»</a:t>
            </a:r>
          </a:p>
        </p:txBody>
      </p:sp>
      <p:sp>
        <p:nvSpPr>
          <p:cNvPr id="13323" name="TextBox 1"/>
          <p:cNvSpPr txBox="1">
            <a:spLocks noChangeArrowheads="1"/>
          </p:cNvSpPr>
          <p:nvPr/>
        </p:nvSpPr>
        <p:spPr bwMode="auto">
          <a:xfrm>
            <a:off x="1008063" y="5949950"/>
            <a:ext cx="36353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Фестиваль патриотической песни «Наследники победы»</a:t>
            </a:r>
          </a:p>
        </p:txBody>
      </p:sp>
      <p:sp>
        <p:nvSpPr>
          <p:cNvPr id="13324" name="TextBox 2"/>
          <p:cNvSpPr txBox="1">
            <a:spLocks noChangeArrowheads="1"/>
          </p:cNvSpPr>
          <p:nvPr/>
        </p:nvSpPr>
        <p:spPr bwMode="auto">
          <a:xfrm>
            <a:off x="5005388" y="5934075"/>
            <a:ext cx="4076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Акция-митинг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«Поколение против терроризма»</a:t>
            </a:r>
          </a:p>
        </p:txBody>
      </p: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1887538" y="1725613"/>
            <a:ext cx="6140450" cy="4173537"/>
            <a:chOff x="1935611" y="1540554"/>
            <a:chExt cx="6141549" cy="4174597"/>
          </a:xfrm>
        </p:grpSpPr>
        <p:pic>
          <p:nvPicPr>
            <p:cNvPr id="27" name="Picture 7" descr="G:\Белый цветок\IMG_7097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35611" y="1540554"/>
              <a:ext cx="3081888" cy="20960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8" descr="F:\Выступление ММ\Выступление ММ\фото для выступления М.М\патриотические мероприятия\DSC_0525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596680">
              <a:off x="1937198" y="3644525"/>
              <a:ext cx="3078714" cy="20706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21596680">
              <a:off x="5036553" y="3646114"/>
              <a:ext cx="3040607" cy="20674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7" descr="C:\Users\км\Pictures\9Jx_6H7rMs8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596680">
              <a:off x="5042904" y="1542141"/>
              <a:ext cx="3027905" cy="20928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/>
          <p:cNvGrpSpPr>
            <a:grpSpLocks/>
          </p:cNvGrpSpPr>
          <p:nvPr/>
        </p:nvGrpSpPr>
        <p:grpSpPr bwMode="auto">
          <a:xfrm>
            <a:off x="1827213" y="1697038"/>
            <a:ext cx="6200775" cy="4203700"/>
            <a:chOff x="1468422" y="1816134"/>
            <a:chExt cx="6201401" cy="3999348"/>
          </a:xfrm>
        </p:grpSpPr>
        <p:pic>
          <p:nvPicPr>
            <p:cNvPr id="32" name="Picture 22" descr="F:\Выступление ММ\Выступление ММ\фото для выступления М.М\патриотические мероприятия\DSC_0522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596680">
              <a:off x="1468422" y="3790132"/>
              <a:ext cx="3119752" cy="20238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0" descr="F:\Выступление ММ\Выступление ММ\фото для выступления М.М\патриотические мероприятия\DSC_1431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596680">
              <a:off x="4572297" y="3788622"/>
              <a:ext cx="3095938" cy="20268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F:\Выступление ММ\Выступление ММ\фото для выступления М.М\патриотические мероприятия\DSC_1272-1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88174" y="1816134"/>
              <a:ext cx="3081649" cy="19906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330" name="Группа 34"/>
            <p:cNvGrpSpPr>
              <a:grpSpLocks/>
            </p:cNvGrpSpPr>
            <p:nvPr/>
          </p:nvGrpSpPr>
          <p:grpSpPr bwMode="auto">
            <a:xfrm>
              <a:off x="1468422" y="1816134"/>
              <a:ext cx="3118967" cy="1996330"/>
              <a:chOff x="-556961" y="5650852"/>
              <a:chExt cx="3690115" cy="2563631"/>
            </a:xfrm>
          </p:grpSpPr>
          <p:pic>
            <p:nvPicPr>
              <p:cNvPr id="36" name="Picture 4" descr="G:\Белый цветок\IMG_7081.JPG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1823" y="5650852"/>
                <a:ext cx="1942260" cy="256404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7" name="Picture 6" descr="G:\Белый цветок\IMG_7092.JPG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6961" y="5660549"/>
                <a:ext cx="1733757" cy="254659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25" name="TextBox 24"/>
          <p:cNvSpPr txBox="1"/>
          <p:nvPr/>
        </p:nvSpPr>
        <p:spPr>
          <a:xfrm>
            <a:off x="1728192" y="-27384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4 Участие в районных и городских мероприятиях</a:t>
            </a:r>
            <a:endParaRPr lang="ru-RU" sz="2000" dirty="0">
              <a:ln w="11430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3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4349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Содержимое 3" descr="001 (3)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325" y="1189038"/>
            <a:ext cx="7399338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3" descr="001 (4)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50" y="1435100"/>
            <a:ext cx="3222625" cy="4586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00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863" y="1414463"/>
            <a:ext cx="3354387" cy="4606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43200" y="476672"/>
            <a:ext cx="7200800" cy="4801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spc="50" dirty="0">
                <a:ln w="11430"/>
                <a:gradFill>
                  <a:gsLst>
                    <a:gs pos="37000">
                      <a:schemeClr val="bg1"/>
                    </a:gs>
                    <a:gs pos="57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Поисково-исследовательская работа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8192" y="4554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4 Участие в районных и городских мероприятиях</a:t>
            </a:r>
            <a:endParaRPr lang="ru-RU" sz="2000" dirty="0">
              <a:ln w="11430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5372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9" name="Содержимое 3" descr="001 (5)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00175"/>
            <a:ext cx="3960812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10" descr="001 (6)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588" y="1374775"/>
            <a:ext cx="4027487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43200" y="476672"/>
            <a:ext cx="7200800" cy="4801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spc="50" dirty="0">
                <a:ln w="11430"/>
                <a:gradFill>
                  <a:gsLst>
                    <a:gs pos="37000">
                      <a:schemeClr val="bg1"/>
                    </a:gs>
                    <a:gs pos="57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Поисково-исследовательская работа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8192" y="4554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4 Участие в районных и городских мероприятиях</a:t>
            </a:r>
            <a:endParaRPr lang="ru-RU" sz="2000" dirty="0">
              <a:ln w="11430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611560" y="1052735"/>
            <a:ext cx="8532440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6396" name="Picture 13" descr="0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2" name="Рисунок 9" descr="20150701_14023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4210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Содержимое 5" descr="20150701_14013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438" y="1989138"/>
            <a:ext cx="42116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611188" y="1284288"/>
            <a:ext cx="8281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/>
              <a:t>«Воинские братские захоронения советских солдат и офицеров, погибших на территории Пушкинского района»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3200" y="476672"/>
            <a:ext cx="7200800" cy="4801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spc="50" dirty="0">
                <a:ln w="11430"/>
                <a:gradFill>
                  <a:gsLst>
                    <a:gs pos="37000">
                      <a:schemeClr val="bg1"/>
                    </a:gs>
                    <a:gs pos="57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Поисково-исследовательская работа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8192" y="4554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4 Участие в районных и городских мероприятиях</a:t>
            </a:r>
            <a:endParaRPr lang="ru-RU" sz="2000" dirty="0">
              <a:ln w="11430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445046" y="1052735"/>
            <a:ext cx="8698954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4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7421" name="Picture 13" descr="0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6" name="Содержимое 3" descr="20150825_133629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8" y="2555875"/>
            <a:ext cx="44672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Содержимое 3" descr="20150622_154135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3933825"/>
            <a:ext cx="335597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Содержимое 3" descr="20150622_154154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238" y="1268413"/>
            <a:ext cx="336391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Box 12"/>
          <p:cNvSpPr txBox="1">
            <a:spLocks noChangeArrowheads="1"/>
          </p:cNvSpPr>
          <p:nvPr/>
        </p:nvSpPr>
        <p:spPr bwMode="auto">
          <a:xfrm>
            <a:off x="611188" y="1196975"/>
            <a:ext cx="4652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/>
              <a:t>«Воинские братские захоронения советских солдат и офицеров, погибших на территории Пушкинского района»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200" y="476672"/>
            <a:ext cx="7200800" cy="4801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spc="50" dirty="0">
                <a:ln w="11430"/>
                <a:gradFill>
                  <a:gsLst>
                    <a:gs pos="37000">
                      <a:schemeClr val="bg1"/>
                    </a:gs>
                    <a:gs pos="57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Поисково-исследовательская работа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8192" y="4554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4 Участие в районных и городских мероприятиях</a:t>
            </a:r>
            <a:endParaRPr lang="ru-RU" sz="20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6" name="Управляющая кнопка: фильм 15">
            <a:hlinkClick r:id="rId10" action="ppaction://hlinkfile" highlightClick="1"/>
          </p:cNvPr>
          <p:cNvSpPr/>
          <p:nvPr/>
        </p:nvSpPr>
        <p:spPr>
          <a:xfrm>
            <a:off x="8279904" y="6453336"/>
            <a:ext cx="864096" cy="404664"/>
          </a:xfrm>
          <a:prstGeom prst="actionButtonMovi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3082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Объект 2"/>
          <p:cNvSpPr txBox="1">
            <a:spLocks/>
          </p:cNvSpPr>
          <p:nvPr/>
        </p:nvSpPr>
        <p:spPr>
          <a:xfrm>
            <a:off x="1063625" y="1549400"/>
            <a:ext cx="782955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300" indent="0" algn="just">
              <a:buFontTx/>
              <a:buNone/>
              <a:defRPr/>
            </a:pPr>
            <a:r>
              <a:rPr lang="ru-RU" sz="2800" kern="0" dirty="0"/>
              <a:t>Цель</a:t>
            </a:r>
          </a:p>
          <a:p>
            <a:pPr algn="just">
              <a:defRPr/>
            </a:pPr>
            <a:r>
              <a:rPr lang="ru-RU" sz="2800" kern="0" dirty="0"/>
              <a:t>Создание условий для личностного развития школьника,</a:t>
            </a:r>
          </a:p>
          <a:p>
            <a:pPr algn="just">
              <a:defRPr/>
            </a:pPr>
            <a:r>
              <a:rPr lang="ru-RU" sz="2800" kern="0" dirty="0"/>
              <a:t>Воспитание способности осознать Величие России не только в историческом контексте, но и в культурном наследии, </a:t>
            </a:r>
          </a:p>
          <a:p>
            <a:pPr algn="just">
              <a:defRPr/>
            </a:pPr>
            <a:r>
              <a:rPr lang="ru-RU" sz="2800" kern="0" dirty="0"/>
              <a:t>Воспитание чувства любви к Отечеству,   чувства ответственности за его судьбу и чувства долга перед Родиной. </a:t>
            </a:r>
          </a:p>
          <a:p>
            <a:pPr algn="just">
              <a:defRPr/>
            </a:pPr>
            <a:endParaRPr lang="ru-RU" sz="2800" kern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05807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3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4115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4" name="Picture 13" descr="P1020026"/>
          <p:cNvPicPr>
            <a:picLocks noChangeAspect="1" noChangeArrowheads="1"/>
          </p:cNvPicPr>
          <p:nvPr/>
        </p:nvPicPr>
        <p:blipFill>
          <a:blip r:embed="rId7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614738"/>
            <a:ext cx="2730500" cy="2303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111" descr="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2860675"/>
            <a:ext cx="2846387" cy="2301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3935413"/>
            <a:ext cx="2528888" cy="25320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107" name="TextBox 11"/>
          <p:cNvSpPr txBox="1">
            <a:spLocks noChangeArrowheads="1"/>
          </p:cNvSpPr>
          <p:nvPr/>
        </p:nvSpPr>
        <p:spPr bwMode="auto">
          <a:xfrm>
            <a:off x="1116013" y="1628775"/>
            <a:ext cx="227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cs typeface="Arial" charset="0"/>
              </a:rPr>
              <a:t>Познание истории и культурного наследия России</a:t>
            </a:r>
          </a:p>
        </p:txBody>
      </p:sp>
      <p:sp>
        <p:nvSpPr>
          <p:cNvPr id="4108" name="TextBox 12"/>
          <p:cNvSpPr txBox="1">
            <a:spLocks noChangeArrowheads="1"/>
          </p:cNvSpPr>
          <p:nvPr/>
        </p:nvSpPr>
        <p:spPr bwMode="auto">
          <a:xfrm>
            <a:off x="3708400" y="1844675"/>
            <a:ext cx="2376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cs typeface="Arial" charset="0"/>
              </a:rPr>
              <a:t>Воспитание толерантности</a:t>
            </a:r>
          </a:p>
          <a:p>
            <a:pPr eaLnBrk="1" hangingPunct="1"/>
            <a:endParaRPr lang="ru-RU" altLang="ru-RU"/>
          </a:p>
        </p:txBody>
      </p:sp>
      <p:sp>
        <p:nvSpPr>
          <p:cNvPr id="4109" name="TextBox 13"/>
          <p:cNvSpPr txBox="1">
            <a:spLocks noChangeArrowheads="1"/>
          </p:cNvSpPr>
          <p:nvPr/>
        </p:nvSpPr>
        <p:spPr bwMode="auto">
          <a:xfrm>
            <a:off x="6270625" y="1901825"/>
            <a:ext cx="3054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cs typeface="Arial" charset="0"/>
              </a:rPr>
              <a:t>Укрепление общего и физического здоровья учащихся, организация оборонно-спортивных игр и соревнований допризывной молодежи</a:t>
            </a:r>
          </a:p>
          <a:p>
            <a:pPr eaLnBrk="1" hangingPunct="1"/>
            <a:endParaRPr lang="ru-RU" altLang="ru-RU"/>
          </a:p>
        </p:txBody>
      </p:sp>
      <p:sp>
        <p:nvSpPr>
          <p:cNvPr id="15" name="Половина рамки 14"/>
          <p:cNvSpPr/>
          <p:nvPr/>
        </p:nvSpPr>
        <p:spPr>
          <a:xfrm>
            <a:off x="1008063" y="1412875"/>
            <a:ext cx="2627312" cy="1127125"/>
          </a:xfrm>
          <a:prstGeom prst="halfFrame">
            <a:avLst>
              <a:gd name="adj1" fmla="val 10261"/>
              <a:gd name="adj2" fmla="val 9844"/>
            </a:avLst>
          </a:prstGeom>
          <a:gradFill>
            <a:gsLst>
              <a:gs pos="33000">
                <a:schemeClr val="bg1"/>
              </a:gs>
              <a:gs pos="55000">
                <a:srgbClr val="0070C0"/>
              </a:gs>
              <a:gs pos="83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оловина рамки 15"/>
          <p:cNvSpPr/>
          <p:nvPr/>
        </p:nvSpPr>
        <p:spPr>
          <a:xfrm>
            <a:off x="3527425" y="1582738"/>
            <a:ext cx="2628900" cy="1125537"/>
          </a:xfrm>
          <a:prstGeom prst="halfFrame">
            <a:avLst>
              <a:gd name="adj1" fmla="val 10261"/>
              <a:gd name="adj2" fmla="val 9844"/>
            </a:avLst>
          </a:prstGeom>
          <a:gradFill>
            <a:gsLst>
              <a:gs pos="33000">
                <a:schemeClr val="bg1"/>
              </a:gs>
              <a:gs pos="55000">
                <a:srgbClr val="0070C0"/>
              </a:gs>
              <a:gs pos="83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овина рамки 17"/>
          <p:cNvSpPr/>
          <p:nvPr/>
        </p:nvSpPr>
        <p:spPr>
          <a:xfrm>
            <a:off x="6119813" y="1654175"/>
            <a:ext cx="2628900" cy="1127125"/>
          </a:xfrm>
          <a:prstGeom prst="halfFrame">
            <a:avLst>
              <a:gd name="adj1" fmla="val 10261"/>
              <a:gd name="adj2" fmla="val 9844"/>
            </a:avLst>
          </a:prstGeom>
          <a:gradFill>
            <a:gsLst>
              <a:gs pos="33000">
                <a:schemeClr val="bg1"/>
              </a:gs>
              <a:gs pos="55000">
                <a:srgbClr val="0070C0"/>
              </a:gs>
              <a:gs pos="83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1640" y="253805"/>
            <a:ext cx="7704856" cy="5909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33000">
                      <a:schemeClr val="bg1"/>
                    </a:gs>
                    <a:gs pos="55000">
                      <a:srgbClr val="0070C0"/>
                    </a:gs>
                    <a:gs pos="83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работы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7704" y="96156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Направления работы включают в себя: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124744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5135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28855259"/>
              </p:ext>
            </p:extLst>
          </p:nvPr>
        </p:nvGraphicFramePr>
        <p:xfrm>
          <a:off x="755576" y="1259077"/>
          <a:ext cx="496855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2" descr="C:\Users\Школа 606\Desktop\Выступление ММ\Выступление ММ\фото для выступления М.М\день проектов\DSC_0487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4088" y="1401488"/>
            <a:ext cx="3272408" cy="241791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963416"/>
            <a:ext cx="3240360" cy="241791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904" y="3963416"/>
            <a:ext cx="3246592" cy="241791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3" descr="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488" y="1412776"/>
            <a:ext cx="3261008" cy="2422496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19673" y="-27384"/>
            <a:ext cx="7524328" cy="10895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42000">
                      <a:schemeClr val="bg1"/>
                    </a:gs>
                    <a:gs pos="60000">
                      <a:srgbClr val="0070C0"/>
                    </a:gs>
                    <a:gs pos="77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Система патриотического воспитания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6164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842" y="1285860"/>
            <a:ext cx="3643312" cy="24308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088" y="1305320"/>
            <a:ext cx="3643313" cy="24308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281305"/>
            <a:ext cx="3661785" cy="2435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917" y="1285860"/>
            <a:ext cx="3625539" cy="2448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650" y="4217851"/>
            <a:ext cx="2762862" cy="2091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2761292" cy="207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221088"/>
            <a:ext cx="2761292" cy="207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149080"/>
            <a:ext cx="2762862" cy="2072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2762862" cy="2072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101" y="4149080"/>
            <a:ext cx="2920893" cy="219067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837901" lon="2407981" rev="48288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2051720" y="57398"/>
            <a:ext cx="7092280" cy="9787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42000">
                      <a:schemeClr val="bg1"/>
                    </a:gs>
                    <a:gs pos="57000">
                      <a:srgbClr val="0070C0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Блок 1</a:t>
            </a:r>
          </a:p>
          <a:p>
            <a:pPr algn="r">
              <a:lnSpc>
                <a:spcPct val="90000"/>
              </a:lnSpc>
              <a:defRPr/>
            </a:pP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42000">
                      <a:schemeClr val="bg1"/>
                    </a:gs>
                    <a:gs pos="57000">
                      <a:srgbClr val="0070C0"/>
                    </a:gs>
                    <a:gs pos="81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Образовательный процесс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7781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185863" y="3901900"/>
            <a:ext cx="3736694" cy="26954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196975"/>
            <a:ext cx="37131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4648" y="1999"/>
            <a:ext cx="7069351" cy="9787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40000">
                      <a:schemeClr val="bg1"/>
                    </a:gs>
                    <a:gs pos="58000">
                      <a:srgbClr val="0070C0"/>
                    </a:gs>
                    <a:gs pos="73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Блок2</a:t>
            </a:r>
          </a:p>
          <a:p>
            <a:pPr algn="r">
              <a:lnSpc>
                <a:spcPct val="90000"/>
              </a:lnSpc>
              <a:defRPr/>
            </a:pP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40000">
                      <a:schemeClr val="bg1"/>
                    </a:gs>
                    <a:gs pos="58000">
                      <a:srgbClr val="0070C0"/>
                    </a:gs>
                    <a:gs pos="73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</a:t>
            </a:r>
          </a:p>
        </p:txBody>
      </p:sp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8" name="Group 11"/>
          <p:cNvGrpSpPr>
            <a:grpSpLocks/>
          </p:cNvGrpSpPr>
          <p:nvPr/>
        </p:nvGrpSpPr>
        <p:grpSpPr bwMode="auto">
          <a:xfrm>
            <a:off x="508000" y="1127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7184" name="Picture 13" descr="0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9" name="Picture 2" descr="C:\Users\Школа 606\Desktop\Выступление ММ\Выступление ММ\фото для выступления М.М\патриотические мероприятия\DSC_119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3902075"/>
            <a:ext cx="3732213" cy="2681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3" descr="C:\Users\Школа 606\Desktop\Выступление ММ\Выступление ММ\фото для выступления М.М\патриотические мероприятия\DSC_1198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3735388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Users\Школа 606\Desktop\Выступление ММ\Выступление ММ\фото для выступления М.М\патриотические мероприятия\DSC_1108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8563" y="3902075"/>
            <a:ext cx="3724275" cy="2681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C:\Users\Школа 606\Desktop\Выступление ММ\Выступление ММ\фото для выступления М.М\патриотические мероприятия\DSC_0817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220788"/>
            <a:ext cx="3713163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8216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197300" y="3351213"/>
            <a:ext cx="4483903" cy="3221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rgbClr val="000099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127" y="3500437"/>
            <a:ext cx="2126794" cy="2924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851" y="1491517"/>
            <a:ext cx="2905487" cy="193748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570" y="1563524"/>
            <a:ext cx="2905487" cy="193748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4211959" y="3318370"/>
            <a:ext cx="4469243" cy="3278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4211960" y="3293701"/>
            <a:ext cx="4407471" cy="3305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4268985" y="3284984"/>
            <a:ext cx="4407471" cy="3305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4" cstate="print">
            <a:extLst/>
          </a:blip>
          <a:srcRect/>
          <a:stretch>
            <a:fillRect/>
          </a:stretch>
        </p:blipFill>
        <p:spPr bwMode="auto">
          <a:xfrm>
            <a:off x="4283968" y="3284984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4283968" y="3284984"/>
            <a:ext cx="4330736" cy="3318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6" cstate="print">
            <a:extLst/>
          </a:blip>
          <a:srcRect/>
          <a:stretch>
            <a:fillRect/>
          </a:stretch>
        </p:blipFill>
        <p:spPr bwMode="auto">
          <a:xfrm>
            <a:off x="4283968" y="3284984"/>
            <a:ext cx="4330736" cy="3322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17" cstate="print">
            <a:extLst/>
          </a:blip>
          <a:srcRect/>
          <a:stretch>
            <a:fillRect/>
          </a:stretch>
        </p:blipFill>
        <p:spPr bwMode="auto">
          <a:xfrm>
            <a:off x="4283968" y="3284984"/>
            <a:ext cx="4416000" cy="33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8" cstate="print">
            <a:extLst/>
          </a:blip>
          <a:srcRect/>
          <a:stretch>
            <a:fillRect/>
          </a:stretch>
        </p:blipFill>
        <p:spPr bwMode="auto">
          <a:xfrm>
            <a:off x="4283968" y="3285352"/>
            <a:ext cx="4416000" cy="331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9" cstate="print">
            <a:extLst/>
          </a:blip>
          <a:srcRect/>
          <a:stretch>
            <a:fillRect/>
          </a:stretch>
        </p:blipFill>
        <p:spPr bwMode="auto">
          <a:xfrm>
            <a:off x="4357686" y="3284984"/>
            <a:ext cx="4368000" cy="327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2051720" y="44624"/>
            <a:ext cx="7092280" cy="9787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39000">
                      <a:schemeClr val="bg1"/>
                    </a:gs>
                    <a:gs pos="57000">
                      <a:srgbClr val="0070C0"/>
                    </a:gs>
                    <a:gs pos="80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Блок 2</a:t>
            </a:r>
          </a:p>
          <a:p>
            <a:pPr algn="r">
              <a:lnSpc>
                <a:spcPct val="90000"/>
              </a:lnSpc>
              <a:defRPr/>
            </a:pPr>
            <a:r>
              <a:rPr lang="ru-RU" sz="36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39000">
                      <a:schemeClr val="bg1"/>
                    </a:gs>
                    <a:gs pos="57000">
                      <a:srgbClr val="0070C0"/>
                    </a:gs>
                    <a:gs pos="80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3604" y="980728"/>
            <a:ext cx="8358214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i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52000">
                      <a:srgbClr val="006BDE"/>
                    </a:gs>
                    <a:gs pos="35000">
                      <a:schemeClr val="bg1"/>
                    </a:gs>
                    <a:gs pos="77000">
                      <a:srgbClr val="FF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«Царскосельский букварь»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3" name="Group 11"/>
          <p:cNvGrpSpPr>
            <a:grpSpLocks/>
          </p:cNvGrpSpPr>
          <p:nvPr/>
        </p:nvGrpSpPr>
        <p:grpSpPr bwMode="auto">
          <a:xfrm>
            <a:off x="244475" y="87313"/>
            <a:ext cx="1150938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9247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28986">
            <a:off x="1112838" y="1079500"/>
            <a:ext cx="2463800" cy="369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28986">
            <a:off x="1401763" y="1431925"/>
            <a:ext cx="2462212" cy="369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31419">
            <a:off x="1677988" y="1757363"/>
            <a:ext cx="2613025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19132">
            <a:off x="2065338" y="2233613"/>
            <a:ext cx="2613025" cy="397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5633282" y="3831992"/>
            <a:ext cx="3259198" cy="240532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206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5649376" y="1105000"/>
            <a:ext cx="3243104" cy="240916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206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4261658" y="1124744"/>
            <a:ext cx="1345176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3968" y="1124744"/>
            <a:ext cx="117371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Минск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13238" y="1124744"/>
            <a:ext cx="111517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Брест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11960" y="1124744"/>
            <a:ext cx="1388522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Хатынь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328986">
            <a:off x="2481263" y="2728913"/>
            <a:ext cx="2463800" cy="369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328986">
            <a:off x="2770188" y="3016250"/>
            <a:ext cx="2462212" cy="369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5652120" y="1124744"/>
            <a:ext cx="3286721" cy="2406962"/>
          </a:xfrm>
          <a:prstGeom prst="round2DiagRect">
            <a:avLst>
              <a:gd name="adj1" fmla="val 11668"/>
              <a:gd name="adj2" fmla="val 0"/>
            </a:avLst>
          </a:prstGeom>
          <a:ln w="9525" cap="sq">
            <a:solidFill>
              <a:srgbClr val="00206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  <a:extLst/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16" cstate="print">
            <a:extLst/>
          </a:blip>
          <a:srcRect/>
          <a:stretch>
            <a:fillRect/>
          </a:stretch>
        </p:blipFill>
        <p:spPr bwMode="auto">
          <a:xfrm>
            <a:off x="5641646" y="3830350"/>
            <a:ext cx="3297195" cy="240696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206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  <a:extLst/>
        </p:spPr>
      </p:pic>
      <p:pic>
        <p:nvPicPr>
          <p:cNvPr id="23" name="Picture 29" descr="F:\Выступление ММ\Выступление ММ\фото для выступления М.М\проект Культурное и историческое наследие России\DSCN6987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105000"/>
            <a:ext cx="3289642" cy="5150146"/>
          </a:xfrm>
          <a:prstGeom prst="round2DiagRect">
            <a:avLst>
              <a:gd name="adj1" fmla="val 9490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7" descr="F:\Выступление ММ\Выступление ММ\фото для выступления М.М\проект Культурное и историческое наследие России\IMG_584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28372" y="1124744"/>
            <a:ext cx="3334216" cy="5222005"/>
          </a:xfrm>
          <a:prstGeom prst="round2DiagRect">
            <a:avLst>
              <a:gd name="adj1" fmla="val 11521"/>
              <a:gd name="adj2" fmla="val 0"/>
            </a:avLst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8" descr="F:\Выступление ММ\Выступление ММ\фото для выступления М.М\проект Культурное и историческое наследие России\IMG_5814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487" y="3831992"/>
            <a:ext cx="3401101" cy="2590552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1"/>
          <p:cNvPicPr>
            <a:picLocks noChangeAspect="1" noChangeArrowheads="1"/>
          </p:cNvPicPr>
          <p:nvPr/>
        </p:nvPicPr>
        <p:blipFill>
          <a:blip r:embed="rId20" cstate="print">
            <a:extLst/>
          </a:blip>
          <a:srcRect/>
          <a:stretch>
            <a:fillRect/>
          </a:stretch>
        </p:blipFill>
        <p:spPr bwMode="auto">
          <a:xfrm>
            <a:off x="5519966" y="3830351"/>
            <a:ext cx="3442622" cy="259331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206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  <a:extLst/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21" cstate="print">
            <a:extLst/>
          </a:blip>
          <a:srcRect/>
          <a:stretch>
            <a:fillRect/>
          </a:stretch>
        </p:blipFill>
        <p:spPr bwMode="auto">
          <a:xfrm>
            <a:off x="5600481" y="1046955"/>
            <a:ext cx="3362107" cy="250657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206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  <a:extLst/>
        </p:spPr>
      </p:pic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22" cstate="print">
            <a:extLst/>
          </a:blip>
          <a:srcRect/>
          <a:stretch>
            <a:fillRect/>
          </a:stretch>
        </p:blipFill>
        <p:spPr bwMode="auto">
          <a:xfrm>
            <a:off x="5559479" y="1046955"/>
            <a:ext cx="3405115" cy="262043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2060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  <a:extLst/>
        </p:spPr>
      </p:pic>
      <p:sp>
        <p:nvSpPr>
          <p:cNvPr id="29" name="TextBox 28"/>
          <p:cNvSpPr txBox="1"/>
          <p:nvPr/>
        </p:nvSpPr>
        <p:spPr>
          <a:xfrm>
            <a:off x="3720371" y="1124744"/>
            <a:ext cx="3953262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«Зеленый пояс Славы»</a:t>
            </a: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502345" y="-27384"/>
            <a:ext cx="9254231" cy="10895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spc="50" dirty="0">
                <a:ln w="11430"/>
                <a:gradFill>
                  <a:gsLst>
                    <a:gs pos="52000">
                      <a:srgbClr val="006BDE"/>
                    </a:gs>
                    <a:gs pos="30000">
                      <a:schemeClr val="bg1"/>
                    </a:gs>
                    <a:gs pos="80000">
                      <a:srgbClr val="FF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Блок 3 Внеклассная работа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spc="50" dirty="0">
                <a:ln w="11430"/>
                <a:gradFill>
                  <a:gsLst>
                    <a:gs pos="52000">
                      <a:srgbClr val="006BDE"/>
                    </a:gs>
                    <a:gs pos="30000">
                      <a:schemeClr val="bg1"/>
                    </a:gs>
                    <a:gs pos="80000">
                      <a:srgbClr val="FF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Образовательная программа  путешествий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spc="50" dirty="0">
                <a:ln w="11430"/>
                <a:gradFill>
                  <a:gsLst>
                    <a:gs pos="52000">
                      <a:srgbClr val="006BDE"/>
                    </a:gs>
                    <a:gs pos="30000">
                      <a:schemeClr val="bg1"/>
                    </a:gs>
                    <a:gs pos="80000">
                      <a:srgbClr val="FF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 городам – героям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4" descr="C:\Users\км\Pictures\b_1328085125805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196975"/>
            <a:ext cx="13668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3" name="Rectangle 201"/>
          <p:cNvSpPr>
            <a:spLocks noChangeArrowheads="1"/>
          </p:cNvSpPr>
          <p:nvPr/>
        </p:nvSpPr>
        <p:spPr bwMode="auto">
          <a:xfrm>
            <a:off x="928662" y="1052735"/>
            <a:ext cx="8215338" cy="5519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96307" y="1999"/>
            <a:ext cx="688578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800" b="1" spc="50" dirty="0">
                <a:ln w="11430"/>
                <a:gradFill>
                  <a:gsLst>
                    <a:gs pos="52000">
                      <a:srgbClr val="006BDE"/>
                    </a:gs>
                    <a:gs pos="30000">
                      <a:schemeClr val="bg1"/>
                    </a:gs>
                    <a:gs pos="80000">
                      <a:srgbClr val="FF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 3 Внеклассная работа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3200" b="1" spc="50" dirty="0">
                <a:ln w="11430"/>
                <a:gradFill>
                  <a:gsLst>
                    <a:gs pos="28000">
                      <a:schemeClr val="bg1"/>
                    </a:gs>
                    <a:gs pos="54000">
                      <a:srgbClr val="0070C0"/>
                    </a:gs>
                    <a:gs pos="79000">
                      <a:srgbClr val="FF00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Международная деятельность</a:t>
            </a:r>
          </a:p>
        </p:txBody>
      </p:sp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87313"/>
            <a:ext cx="20335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Group 11"/>
          <p:cNvGrpSpPr>
            <a:grpSpLocks/>
          </p:cNvGrpSpPr>
          <p:nvPr/>
        </p:nvGrpSpPr>
        <p:grpSpPr bwMode="auto">
          <a:xfrm>
            <a:off x="401638" y="158750"/>
            <a:ext cx="1150937" cy="965200"/>
            <a:chOff x="521" y="709"/>
            <a:chExt cx="1361" cy="1088"/>
          </a:xfrm>
        </p:grpSpPr>
        <p:sp>
          <p:nvSpPr>
            <p:cNvPr id="1025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521" y="709"/>
              <a:ext cx="1361" cy="1088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4"/>
                  <a:gd name="adj2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606</a:t>
              </a:r>
            </a:p>
            <a:p>
              <a:pPr algn="ctr">
                <a:defRPr/>
              </a:pP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  <a:p>
              <a:pPr algn="ctr">
                <a:defRPr/>
              </a:pPr>
              <a:r>
                <a:rPr lang="ru-RU" sz="3600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omic Sans MS"/>
                </a:rPr>
                <a:t>школа</a:t>
              </a:r>
              <a:endPara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Comic Sans MS"/>
              </a:endParaRPr>
            </a:p>
          </p:txBody>
        </p:sp>
        <p:pic>
          <p:nvPicPr>
            <p:cNvPr id="13338" name="Picture 13" descr="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990"/>
              <a:ext cx="54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 descr="C:\Users\Школа 606\Downloads\image-12-10-15-10-58-2.jpe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588859" cy="2618288"/>
          </a:xfrm>
          <a:prstGeom prst="round2DiagRect">
            <a:avLst>
              <a:gd name="adj1" fmla="val 26571"/>
              <a:gd name="adj2" fmla="val 0"/>
            </a:avLst>
          </a:prstGeom>
          <a:ln w="952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F:\фотографии\IMG_815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957" y="3874732"/>
            <a:ext cx="3598374" cy="2650612"/>
          </a:xfrm>
          <a:prstGeom prst="round2DiagRect">
            <a:avLst>
              <a:gd name="adj1" fmla="val 0"/>
              <a:gd name="adj2" fmla="val 20418"/>
            </a:avLst>
          </a:prstGeom>
          <a:ln w="952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 descr="14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4466" y="1076371"/>
            <a:ext cx="3582458" cy="2712669"/>
          </a:xfrm>
          <a:prstGeom prst="round2DiagRect">
            <a:avLst>
              <a:gd name="adj1" fmla="val 0"/>
              <a:gd name="adj2" fmla="val 31291"/>
            </a:avLst>
          </a:prstGeom>
          <a:ln w="952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25" descr="IMG_195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746" y="1076371"/>
            <a:ext cx="3736586" cy="2673508"/>
          </a:xfrm>
          <a:prstGeom prst="round2DiagRect">
            <a:avLst>
              <a:gd name="adj1" fmla="val 29098"/>
              <a:gd name="adj2" fmla="val 1531"/>
            </a:avLst>
          </a:prstGeom>
          <a:ln w="952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874732"/>
            <a:ext cx="3588859" cy="2650612"/>
          </a:xfrm>
          <a:prstGeom prst="round2DiagRect">
            <a:avLst>
              <a:gd name="adj1" fmla="val 27480"/>
              <a:gd name="adj2" fmla="val 0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041" y="3835794"/>
            <a:ext cx="3698290" cy="2689550"/>
          </a:xfrm>
          <a:prstGeom prst="round2DiagRect">
            <a:avLst>
              <a:gd name="adj1" fmla="val 0"/>
              <a:gd name="adj2" fmla="val 23625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3" descr="C:\Users\Школа 606\Downloads\image-12-10-15-11-05.jpe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076371"/>
            <a:ext cx="3776699" cy="2673507"/>
          </a:xfrm>
          <a:prstGeom prst="round2DiagRect">
            <a:avLst>
              <a:gd name="adj1" fmla="val 30180"/>
              <a:gd name="adj2" fmla="val 0"/>
            </a:avLst>
          </a:prstGeom>
          <a:ln w="9525" cap="sq">
            <a:solidFill>
              <a:srgbClr val="0052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IMG_3618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3" y="1076371"/>
            <a:ext cx="3562355" cy="2712669"/>
          </a:xfrm>
          <a:prstGeom prst="round2DiagRect">
            <a:avLst>
              <a:gd name="adj1" fmla="val 0"/>
              <a:gd name="adj2" fmla="val 28928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91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435</Words>
  <Application>Microsoft Office PowerPoint</Application>
  <PresentationFormat>Экран (4:3)</PresentationFormat>
  <Paragraphs>155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Оформление по умолчанию</vt:lpstr>
      <vt:lpstr>Патриотическое воспитание в развитии российской идентичности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Hotsko</dc:creator>
  <cp:lastModifiedBy>Антон Шихов</cp:lastModifiedBy>
  <cp:revision>207</cp:revision>
  <dcterms:created xsi:type="dcterms:W3CDTF">2010-09-19T17:30:28Z</dcterms:created>
  <dcterms:modified xsi:type="dcterms:W3CDTF">2016-05-13T09:24:16Z</dcterms:modified>
</cp:coreProperties>
</file>