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3" r:id="rId4"/>
    <p:sldId id="278" r:id="rId5"/>
    <p:sldId id="277" r:id="rId6"/>
    <p:sldId id="276" r:id="rId7"/>
    <p:sldId id="263" r:id="rId8"/>
    <p:sldId id="279" r:id="rId9"/>
    <p:sldId id="27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85B"/>
    <a:srgbClr val="DEDE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87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днс\Documents\PR\Семинар по медиаплану\плашка 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D485B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CBDE-4703-4943-807C-C6B7119FB688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0116-329F-4170-83AF-D1521DEBC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527A-A4EF-4C16-BD55-FC5E6E6D5EC7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C8D5-1979-42C2-9F5F-BC00F5C702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F600-C1A5-4B7C-BF6E-A2049717D5AE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AB34-68CF-4714-8FF6-9DC63CFF5B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08912" cy="10709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78D0-B8AF-4AE7-9405-65728DEEEEF3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8C8F-DEA4-463E-BE27-496D07937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094E-D79F-4302-98F1-8A886394D062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2123-BE0C-44E7-A505-A20269479F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9CED-3730-4246-A25A-59C7CEE002A6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D52B-2995-4CD2-9F4E-0BF4DDE262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80920" cy="107099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4040188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564904"/>
            <a:ext cx="4040188" cy="356125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0" y="1916832"/>
            <a:ext cx="4041775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FE1D-A457-4FD0-9F59-5F82EE13D161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9774-5949-449C-B20E-FD80CAC9F6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3E1C-1F9E-4C8A-A695-4C913FBB9DFE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59F3-8DB5-4739-8E8A-30F46CDE8B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FD9EB-2A50-4017-95BB-2937CD4F758B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6721-FA95-4CA1-834E-7E932C28E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20880" cy="946026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16833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FCF47-9E49-4732-8D64-E89773931A94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FACF-F041-4C40-9F43-844D07DA4D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908050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9984-0559-4F2C-8C94-FD383D5FDCE4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4C5B-C4CB-49DB-B328-AD57EEC99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днс\Documents\PR\Семинар по медиаплану\плашка 5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8FB7BA-9F2A-4C3D-98DE-89F3D94D233C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D19F59-DEEA-4DD9-8B96-2F28595A14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0" y="1989138"/>
            <a:ext cx="9144000" cy="3027362"/>
          </a:xfrm>
        </p:spPr>
        <p:txBody>
          <a:bodyPr/>
          <a:lstStyle/>
          <a:p>
            <a:pPr eaLnBrk="1" hangingPunct="1"/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Взаимосвязь и развитие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СОДЕРЖАНИЯ И МЕТОДА </a:t>
            </a:r>
            <a:r>
              <a:rPr lang="ru-RU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практике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обучения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5661025"/>
            <a:ext cx="8524875" cy="7699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Косолапова Лариса Александровна</a:t>
            </a: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д-р </a:t>
            </a:r>
            <a:r>
              <a:rPr lang="ru-RU" sz="2800" dirty="0" err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пед.наук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, проф., </a:t>
            </a:r>
            <a:r>
              <a:rPr lang="ru-RU" sz="2800" dirty="0" err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зав.каф.педагогики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ПГГПУ, Пермь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3401120" y="260648"/>
            <a:ext cx="5995293" cy="150306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Галина Дмитриевна </a:t>
            </a:r>
            <a:b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Кириллова</a:t>
            </a:r>
            <a:br>
              <a:rPr lang="ru-RU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(1926 -2017)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407206" y="1844824"/>
            <a:ext cx="5635376" cy="460824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ru-RU" sz="4400" b="1" dirty="0" smtClean="0">
              <a:latin typeface="Calibri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dirty="0" smtClean="0">
                <a:latin typeface="Calibri" pitchFamily="34" charset="0"/>
                <a:cs typeface="Arial" charset="0"/>
              </a:rPr>
              <a:t>Системный подход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4400" b="1" dirty="0" smtClean="0">
              <a:latin typeface="Calibri" pitchFamily="34" charset="0"/>
              <a:cs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400" b="1" dirty="0" smtClean="0">
                <a:latin typeface="Calibri" pitchFamily="34" charset="0"/>
                <a:cs typeface="Arial" charset="0"/>
              </a:rPr>
              <a:t>Единство метода и содержания = знания и способа деятельности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1496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07375" cy="1143000"/>
          </a:xfrm>
        </p:spPr>
        <p:txBody>
          <a:bodyPr/>
          <a:lstStyle/>
          <a:p>
            <a:endParaRPr lang="ru-RU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79512" y="1894160"/>
            <a:ext cx="3923928" cy="4941887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2)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средство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более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глубокого дальнейшего познания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1</a:t>
            </a:r>
            <a:r>
              <a:rPr lang="ru-RU" sz="3600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) цель </a:t>
            </a:r>
            <a:endParaRPr lang="ru-RU" sz="3600" b="1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обучения </a:t>
            </a:r>
          </a:p>
          <a:p>
            <a:pPr marL="0" indent="0">
              <a:lnSpc>
                <a:spcPct val="80000"/>
              </a:lnSpc>
              <a:buNone/>
            </a:pPr>
            <a:endParaRPr lang="ru-RU" sz="3600" b="1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Знание</a:t>
            </a:r>
          </a:p>
        </p:txBody>
      </p:sp>
      <p:pic>
        <p:nvPicPr>
          <p:cNvPr id="4098" name="Picture 2" descr="D:\LAK\Мои документы\конференции, конкурсы\2018.04.24 СПБ. -Кириллова\картинки\облож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0940"/>
            <a:ext cx="4824536" cy="686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углом вверх 1"/>
          <p:cNvSpPr/>
          <p:nvPr/>
        </p:nvSpPr>
        <p:spPr>
          <a:xfrm>
            <a:off x="1691680" y="5661248"/>
            <a:ext cx="576064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379" y="4365104"/>
            <a:ext cx="615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708920"/>
            <a:ext cx="3682752" cy="3994026"/>
          </a:xfrm>
        </p:spPr>
        <p:txBody>
          <a:bodyPr/>
          <a:lstStyle/>
          <a:p>
            <a:r>
              <a:rPr lang="ru-RU" sz="3600" b="1" dirty="0" smtClean="0"/>
              <a:t>Новое содержание предполагает применение новых методов обучения</a:t>
            </a:r>
            <a:endParaRPr lang="ru-RU" sz="36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779912" y="1772816"/>
            <a:ext cx="3951097" cy="353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D485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Метод не пассивен, он определяет уровень раскрытия содержания</a:t>
            </a:r>
            <a:endParaRPr lang="ru-RU" sz="3600" b="1" dirty="0"/>
          </a:p>
        </p:txBody>
      </p:sp>
      <p:sp>
        <p:nvSpPr>
          <p:cNvPr id="7" name="Выгнутая вниз стрелка 6"/>
          <p:cNvSpPr/>
          <p:nvPr/>
        </p:nvSpPr>
        <p:spPr>
          <a:xfrm rot="19433981">
            <a:off x="2771800" y="5648462"/>
            <a:ext cx="2664296" cy="947544"/>
          </a:xfrm>
          <a:prstGeom prst="curvedUpArrow">
            <a:avLst>
              <a:gd name="adj1" fmla="val 25000"/>
              <a:gd name="adj2" fmla="val 52115"/>
              <a:gd name="adj3" fmla="val 17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268537" cy="162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953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chemeClr val="bg1"/>
                </a:solidFill>
              </a:rPr>
              <a:t>Метод = </a:t>
            </a:r>
            <a:r>
              <a:rPr lang="ru-RU" sz="5400" b="1" dirty="0" smtClean="0">
                <a:solidFill>
                  <a:schemeClr val="bg1"/>
                </a:solidFill>
              </a:rPr>
              <a:t>знание,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5400" b="1" dirty="0" smtClean="0"/>
              <a:t>если знание отражает сущность познаваемого объекта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254483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56380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06117"/>
            <a:ext cx="6264696" cy="596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Характеристики ЗНАНИЯ (содержание/информация + метод)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напрямую зависят от процесса его формирования:</a:t>
            </a:r>
          </a:p>
          <a:p>
            <a:pPr marL="0" indent="0">
              <a:buNone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- эмпирический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- диалектический</a:t>
            </a:r>
            <a:endParaRPr lang="ru-RU" sz="36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08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440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ru-RU" sz="4400" b="1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543</TotalTime>
  <Words>92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Взаимосвязь и развитие СОДЕРЖАНИЯ И МЕТОДА  в практике обучения</vt:lpstr>
      <vt:lpstr>Галина Дмитриевна  Кириллова (1926 -2017)</vt:lpstr>
      <vt:lpstr>Слайд 3</vt:lpstr>
      <vt:lpstr>Слайд 4</vt:lpstr>
      <vt:lpstr>Метод = знание,</vt:lpstr>
      <vt:lpstr>Слайд 6</vt:lpstr>
      <vt:lpstr>Слайд 7</vt:lpstr>
      <vt:lpstr>Слайд 8</vt:lpstr>
      <vt:lpstr>Слайд 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ОЛЯ</cp:lastModifiedBy>
  <cp:revision>47</cp:revision>
  <dcterms:created xsi:type="dcterms:W3CDTF">2013-10-16T06:54:36Z</dcterms:created>
  <dcterms:modified xsi:type="dcterms:W3CDTF">2018-04-26T18:20:09Z</dcterms:modified>
</cp:coreProperties>
</file>