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handoutMasterIdLst>
    <p:handoutMasterId r:id="rId13"/>
  </p:handoutMasterIdLst>
  <p:sldIdLst>
    <p:sldId id="256" r:id="rId2"/>
    <p:sldId id="282" r:id="rId3"/>
    <p:sldId id="258" r:id="rId4"/>
    <p:sldId id="261" r:id="rId5"/>
    <p:sldId id="271" r:id="rId6"/>
    <p:sldId id="277" r:id="rId7"/>
    <p:sldId id="278" r:id="rId8"/>
    <p:sldId id="273" r:id="rId9"/>
    <p:sldId id="266" r:id="rId10"/>
    <p:sldId id="25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241" autoAdjust="0"/>
    <p:restoredTop sz="83623" autoAdjust="0"/>
  </p:normalViewPr>
  <p:slideViewPr>
    <p:cSldViewPr>
      <p:cViewPr varScale="1">
        <p:scale>
          <a:sx n="76" d="100"/>
          <a:sy n="76" d="100"/>
        </p:scale>
        <p:origin x="-186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8B73BC-2E97-49A4-BF90-4DCBA6818EBE}" type="doc">
      <dgm:prSet loTypeId="urn:microsoft.com/office/officeart/2005/8/layout/hList2" loCatId="relationship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74F1110-AFEC-4315-95BB-FBC1372A9EE0}">
      <dgm:prSet phldrT="[Текст]"/>
      <dgm:spPr/>
      <dgm:t>
        <a:bodyPr/>
        <a:lstStyle/>
        <a:p>
          <a:r>
            <a:rPr lang="ru-RU" dirty="0" smtClean="0"/>
            <a:t>Антропологический </a:t>
          </a:r>
          <a:endParaRPr lang="ru-RU" dirty="0"/>
        </a:p>
      </dgm:t>
    </dgm:pt>
    <dgm:pt modelId="{99FCE025-1DA6-4229-8EC9-45829559E6A1}" type="parTrans" cxnId="{88085F2E-9A88-4E84-B896-BEC134C1AD31}">
      <dgm:prSet/>
      <dgm:spPr/>
      <dgm:t>
        <a:bodyPr/>
        <a:lstStyle/>
        <a:p>
          <a:endParaRPr lang="ru-RU"/>
        </a:p>
      </dgm:t>
    </dgm:pt>
    <dgm:pt modelId="{9291E224-BD79-45EF-8FCE-3E2240E1640C}" type="sibTrans" cxnId="{88085F2E-9A88-4E84-B896-BEC134C1AD31}">
      <dgm:prSet/>
      <dgm:spPr/>
      <dgm:t>
        <a:bodyPr/>
        <a:lstStyle/>
        <a:p>
          <a:endParaRPr lang="ru-RU"/>
        </a:p>
      </dgm:t>
    </dgm:pt>
    <dgm:pt modelId="{B0803161-7E2B-4592-A44B-18B455517245}">
      <dgm:prSet phldrT="[Текст]" custT="1"/>
      <dgm:spPr/>
      <dgm:t>
        <a:bodyPr/>
        <a:lstStyle/>
        <a:p>
          <a:r>
            <a:rPr lang="ru-RU" sz="2000" dirty="0" smtClean="0"/>
            <a:t>изменение представлений о месте и роли человека в мире</a:t>
          </a:r>
          <a:r>
            <a:rPr lang="ru-RU" sz="1400" dirty="0" smtClean="0"/>
            <a:t>.</a:t>
          </a:r>
          <a:endParaRPr lang="ru-RU" sz="1400" dirty="0"/>
        </a:p>
      </dgm:t>
    </dgm:pt>
    <dgm:pt modelId="{F95F0E4D-3BA3-4A1D-9E6E-3574A3A31C23}" type="parTrans" cxnId="{37517745-0DA5-4BCB-AB53-D8999E066DB7}">
      <dgm:prSet/>
      <dgm:spPr/>
      <dgm:t>
        <a:bodyPr/>
        <a:lstStyle/>
        <a:p>
          <a:endParaRPr lang="ru-RU"/>
        </a:p>
      </dgm:t>
    </dgm:pt>
    <dgm:pt modelId="{7CCA6F4D-0D75-4204-82FB-C39D7B293705}" type="sibTrans" cxnId="{37517745-0DA5-4BCB-AB53-D8999E066DB7}">
      <dgm:prSet/>
      <dgm:spPr/>
      <dgm:t>
        <a:bodyPr/>
        <a:lstStyle/>
        <a:p>
          <a:endParaRPr lang="ru-RU"/>
        </a:p>
      </dgm:t>
    </dgm:pt>
    <dgm:pt modelId="{865FF5C9-6249-43CE-A051-13142EECAD9B}">
      <dgm:prSet phldrT="[Текст]"/>
      <dgm:spPr/>
      <dgm:t>
        <a:bodyPr/>
        <a:lstStyle/>
        <a:p>
          <a:r>
            <a:rPr lang="ru-RU" dirty="0" smtClean="0"/>
            <a:t>Дискурсивный</a:t>
          </a:r>
          <a:endParaRPr lang="ru-RU" dirty="0"/>
        </a:p>
      </dgm:t>
    </dgm:pt>
    <dgm:pt modelId="{0C51B178-32F4-4AC7-832B-35F199659202}" type="parTrans" cxnId="{3E310760-3C8A-48B5-AA8B-38DA117D4A2F}">
      <dgm:prSet/>
      <dgm:spPr/>
      <dgm:t>
        <a:bodyPr/>
        <a:lstStyle/>
        <a:p>
          <a:endParaRPr lang="ru-RU"/>
        </a:p>
      </dgm:t>
    </dgm:pt>
    <dgm:pt modelId="{6BA498E2-D5A1-4D82-9085-774ADD0A8571}" type="sibTrans" cxnId="{3E310760-3C8A-48B5-AA8B-38DA117D4A2F}">
      <dgm:prSet/>
      <dgm:spPr/>
      <dgm:t>
        <a:bodyPr/>
        <a:lstStyle/>
        <a:p>
          <a:endParaRPr lang="ru-RU"/>
        </a:p>
      </dgm:t>
    </dgm:pt>
    <dgm:pt modelId="{06282BDB-36AC-45B5-A2A4-E016CF42FC62}">
      <dgm:prSet phldrT="[Текст]" custT="1"/>
      <dgm:spPr/>
      <dgm:t>
        <a:bodyPr/>
        <a:lstStyle/>
        <a:p>
          <a:r>
            <a:rPr lang="ru-RU" sz="1600" dirty="0" smtClean="0"/>
            <a:t>появление понятия </a:t>
          </a:r>
          <a:r>
            <a:rPr lang="ru-RU" sz="1600" i="1" dirty="0" err="1" smtClean="0"/>
            <a:t>дискурса</a:t>
          </a:r>
          <a:r>
            <a:rPr lang="ru-RU" sz="1600" i="1" dirty="0" smtClean="0"/>
            <a:t>.</a:t>
          </a:r>
          <a:endParaRPr lang="ru-RU" sz="1600" dirty="0"/>
        </a:p>
      </dgm:t>
    </dgm:pt>
    <dgm:pt modelId="{BDAE805D-D94C-47BB-86C5-2CC9A674483D}" type="parTrans" cxnId="{DFA09EA2-1450-4697-91FB-744642929D1A}">
      <dgm:prSet/>
      <dgm:spPr/>
      <dgm:t>
        <a:bodyPr/>
        <a:lstStyle/>
        <a:p>
          <a:endParaRPr lang="ru-RU"/>
        </a:p>
      </dgm:t>
    </dgm:pt>
    <dgm:pt modelId="{B61D39A9-60CF-4E1D-91DC-E8A675A1418A}" type="sibTrans" cxnId="{DFA09EA2-1450-4697-91FB-744642929D1A}">
      <dgm:prSet/>
      <dgm:spPr/>
      <dgm:t>
        <a:bodyPr/>
        <a:lstStyle/>
        <a:p>
          <a:endParaRPr lang="ru-RU"/>
        </a:p>
      </dgm:t>
    </dgm:pt>
    <dgm:pt modelId="{ACEC4D38-BF37-4FEB-A7FC-3370D080EB81}">
      <dgm:prSet phldrT="[Текст]"/>
      <dgm:spPr/>
      <dgm:t>
        <a:bodyPr/>
        <a:lstStyle/>
        <a:p>
          <a:r>
            <a:rPr lang="ru-RU" dirty="0" smtClean="0"/>
            <a:t>Визуальный</a:t>
          </a:r>
          <a:endParaRPr lang="ru-RU" dirty="0"/>
        </a:p>
      </dgm:t>
    </dgm:pt>
    <dgm:pt modelId="{9D858C43-57C9-46EA-B649-83C4345584FB}" type="parTrans" cxnId="{3F1F87DA-EE06-4285-9B59-AF61953031D5}">
      <dgm:prSet/>
      <dgm:spPr/>
      <dgm:t>
        <a:bodyPr/>
        <a:lstStyle/>
        <a:p>
          <a:endParaRPr lang="ru-RU"/>
        </a:p>
      </dgm:t>
    </dgm:pt>
    <dgm:pt modelId="{8C34CEEE-0209-4B00-87A1-D111739DE8F3}" type="sibTrans" cxnId="{3F1F87DA-EE06-4285-9B59-AF61953031D5}">
      <dgm:prSet/>
      <dgm:spPr/>
      <dgm:t>
        <a:bodyPr/>
        <a:lstStyle/>
        <a:p>
          <a:endParaRPr lang="ru-RU"/>
        </a:p>
      </dgm:t>
    </dgm:pt>
    <dgm:pt modelId="{FECC1929-CD99-4D47-93AA-943840DC6089}">
      <dgm:prSet phldrT="[Текст]"/>
      <dgm:spPr/>
      <dgm:t>
        <a:bodyPr/>
        <a:lstStyle/>
        <a:p>
          <a:r>
            <a:rPr lang="ru-RU" dirty="0" smtClean="0"/>
            <a:t>понимание </a:t>
          </a:r>
          <a:r>
            <a:rPr lang="ru-RU" i="1" dirty="0" smtClean="0"/>
            <a:t>образа</a:t>
          </a:r>
          <a:r>
            <a:rPr lang="ru-RU" dirty="0" smtClean="0"/>
            <a:t> как важного инструмента восприятия и осмысления окружающей жизни</a:t>
          </a:r>
          <a:endParaRPr lang="ru-RU" dirty="0"/>
        </a:p>
      </dgm:t>
    </dgm:pt>
    <dgm:pt modelId="{0104F035-4F11-435A-8B78-08175956140D}" type="parTrans" cxnId="{9FCDD25E-1731-4B58-9198-503769DBCC21}">
      <dgm:prSet/>
      <dgm:spPr/>
      <dgm:t>
        <a:bodyPr/>
        <a:lstStyle/>
        <a:p>
          <a:endParaRPr lang="ru-RU"/>
        </a:p>
      </dgm:t>
    </dgm:pt>
    <dgm:pt modelId="{52759456-9652-4C0F-B1F7-7E6FE8FD64B7}" type="sibTrans" cxnId="{9FCDD25E-1731-4B58-9198-503769DBCC21}">
      <dgm:prSet/>
      <dgm:spPr/>
      <dgm:t>
        <a:bodyPr/>
        <a:lstStyle/>
        <a:p>
          <a:endParaRPr lang="ru-RU"/>
        </a:p>
      </dgm:t>
    </dgm:pt>
    <dgm:pt modelId="{8E912385-330C-475B-B621-5E233B2807E5}">
      <dgm:prSet phldrT="[Текст]" custT="1"/>
      <dgm:spPr/>
      <dgm:t>
        <a:bodyPr/>
        <a:lstStyle/>
        <a:p>
          <a:r>
            <a:rPr lang="ru-RU" sz="2000" b="1" dirty="0" err="1" smtClean="0">
              <a:solidFill>
                <a:schemeClr val="bg1"/>
              </a:solidFill>
            </a:rPr>
            <a:t>Дискурс</a:t>
          </a:r>
          <a:r>
            <a:rPr lang="ru-RU" sz="2000" b="1" dirty="0" smtClean="0">
              <a:solidFill>
                <a:schemeClr val="bg1"/>
              </a:solidFill>
            </a:rPr>
            <a:t> - </a:t>
          </a:r>
          <a:r>
            <a:rPr lang="ru-RU" sz="1600" dirty="0" smtClean="0"/>
            <a:t>структурированное поле высказываний, которое содержит в себе основные правила, влияющие на оформление познавательного опыта.    (М.Фуко)</a:t>
          </a:r>
          <a:endParaRPr lang="ru-RU" sz="1600" dirty="0"/>
        </a:p>
      </dgm:t>
    </dgm:pt>
    <dgm:pt modelId="{3C05D3EA-7EDB-471A-A9CB-CD2765D4EBE2}" type="parTrans" cxnId="{60A28BF6-DE99-4E18-9E1A-FCB6079361A2}">
      <dgm:prSet/>
      <dgm:spPr/>
    </dgm:pt>
    <dgm:pt modelId="{1A261221-AA43-4912-8123-38D5AEB89B16}" type="sibTrans" cxnId="{60A28BF6-DE99-4E18-9E1A-FCB6079361A2}">
      <dgm:prSet/>
      <dgm:spPr/>
    </dgm:pt>
    <dgm:pt modelId="{EBDD3674-59CB-4B0D-BACD-7C3EA8B6990B}" type="pres">
      <dgm:prSet presAssocID="{758B73BC-2E97-49A4-BF90-4DCBA6818EBE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C4CEAB1-A06C-4456-9670-F51DB4D42140}" type="pres">
      <dgm:prSet presAssocID="{174F1110-AFEC-4315-95BB-FBC1372A9EE0}" presName="compositeNode" presStyleCnt="0">
        <dgm:presLayoutVars>
          <dgm:bulletEnabled val="1"/>
        </dgm:presLayoutVars>
      </dgm:prSet>
      <dgm:spPr/>
    </dgm:pt>
    <dgm:pt modelId="{F928E08E-47FF-4D68-9FAD-BB5817A7F416}" type="pres">
      <dgm:prSet presAssocID="{174F1110-AFEC-4315-95BB-FBC1372A9EE0}" presName="imag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81DA153-5297-420C-AAE3-020AA0207943}" type="pres">
      <dgm:prSet presAssocID="{174F1110-AFEC-4315-95BB-FBC1372A9EE0}" presName="childNode" presStyleLbl="node1" presStyleIdx="0" presStyleCnt="3" custScaleX="120773" custLinFactNeighborX="8579" custLinFactNeighborY="-17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41B747-43B4-45BB-AD03-A17E618085C7}" type="pres">
      <dgm:prSet presAssocID="{174F1110-AFEC-4315-95BB-FBC1372A9EE0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A7409D-A614-427E-BF56-CA6F7FAC2C1B}" type="pres">
      <dgm:prSet presAssocID="{9291E224-BD79-45EF-8FCE-3E2240E1640C}" presName="sibTrans" presStyleCnt="0"/>
      <dgm:spPr/>
    </dgm:pt>
    <dgm:pt modelId="{834CA7C5-1C8F-4AC0-B26E-EB014A9A17D7}" type="pres">
      <dgm:prSet presAssocID="{865FF5C9-6249-43CE-A051-13142EECAD9B}" presName="compositeNode" presStyleCnt="0">
        <dgm:presLayoutVars>
          <dgm:bulletEnabled val="1"/>
        </dgm:presLayoutVars>
      </dgm:prSet>
      <dgm:spPr/>
    </dgm:pt>
    <dgm:pt modelId="{AEA20869-C398-4701-88B0-AEB915AC8FDF}" type="pres">
      <dgm:prSet presAssocID="{865FF5C9-6249-43CE-A051-13142EECAD9B}" presName="imag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1148E91-6FC4-45DA-9DB3-A5B098F89AA2}" type="pres">
      <dgm:prSet presAssocID="{865FF5C9-6249-43CE-A051-13142EECAD9B}" presName="childNode" presStyleLbl="node1" presStyleIdx="1" presStyleCnt="3" custScaleX="1257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DDDEC2-E37B-44BA-B925-58D6F65DD8A5}" type="pres">
      <dgm:prSet presAssocID="{865FF5C9-6249-43CE-A051-13142EECAD9B}" presName="parentNode" presStyleLbl="revTx" presStyleIdx="1" presStyleCnt="3" custLinFactNeighborX="-63486" custLinFactNeighborY="12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6B33C6-FD60-4611-AA1B-8D6D5A6734C2}" type="pres">
      <dgm:prSet presAssocID="{6BA498E2-D5A1-4D82-9085-774ADD0A8571}" presName="sibTrans" presStyleCnt="0"/>
      <dgm:spPr/>
    </dgm:pt>
    <dgm:pt modelId="{FCF47B39-6FE2-4874-97B5-8EF1CD58EA38}" type="pres">
      <dgm:prSet presAssocID="{ACEC4D38-BF37-4FEB-A7FC-3370D080EB81}" presName="compositeNode" presStyleCnt="0">
        <dgm:presLayoutVars>
          <dgm:bulletEnabled val="1"/>
        </dgm:presLayoutVars>
      </dgm:prSet>
      <dgm:spPr/>
    </dgm:pt>
    <dgm:pt modelId="{6DDD1CEA-27A1-4915-A4EE-E89C2E7681C5}" type="pres">
      <dgm:prSet presAssocID="{ACEC4D38-BF37-4FEB-A7FC-3370D080EB81}" presName="imag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A66BF1CF-9DBD-4C29-8FE2-6AB20B10BC4D}" type="pres">
      <dgm:prSet presAssocID="{ACEC4D38-BF37-4FEB-A7FC-3370D080EB81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08B424-642C-4343-BD68-76B01DD06BBA}" type="pres">
      <dgm:prSet presAssocID="{ACEC4D38-BF37-4FEB-A7FC-3370D080EB81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A09EA2-1450-4697-91FB-744642929D1A}" srcId="{865FF5C9-6249-43CE-A051-13142EECAD9B}" destId="{06282BDB-36AC-45B5-A2A4-E016CF42FC62}" srcOrd="0" destOrd="0" parTransId="{BDAE805D-D94C-47BB-86C5-2CC9A674483D}" sibTransId="{B61D39A9-60CF-4E1D-91DC-E8A675A1418A}"/>
    <dgm:cxn modelId="{3E310760-3C8A-48B5-AA8B-38DA117D4A2F}" srcId="{758B73BC-2E97-49A4-BF90-4DCBA6818EBE}" destId="{865FF5C9-6249-43CE-A051-13142EECAD9B}" srcOrd="1" destOrd="0" parTransId="{0C51B178-32F4-4AC7-832B-35F199659202}" sibTransId="{6BA498E2-D5A1-4D82-9085-774ADD0A8571}"/>
    <dgm:cxn modelId="{3E3A14CF-9307-46F0-B6E4-89EB4A02A370}" type="presOf" srcId="{B0803161-7E2B-4592-A44B-18B455517245}" destId="{C81DA153-5297-420C-AAE3-020AA0207943}" srcOrd="0" destOrd="0" presId="urn:microsoft.com/office/officeart/2005/8/layout/hList2"/>
    <dgm:cxn modelId="{9FF4D0CC-4AD8-4F7B-ABF7-024A15E8F112}" type="presOf" srcId="{174F1110-AFEC-4315-95BB-FBC1372A9EE0}" destId="{0A41B747-43B4-45BB-AD03-A17E618085C7}" srcOrd="0" destOrd="0" presId="urn:microsoft.com/office/officeart/2005/8/layout/hList2"/>
    <dgm:cxn modelId="{3F1F87DA-EE06-4285-9B59-AF61953031D5}" srcId="{758B73BC-2E97-49A4-BF90-4DCBA6818EBE}" destId="{ACEC4D38-BF37-4FEB-A7FC-3370D080EB81}" srcOrd="2" destOrd="0" parTransId="{9D858C43-57C9-46EA-B649-83C4345584FB}" sibTransId="{8C34CEEE-0209-4B00-87A1-D111739DE8F3}"/>
    <dgm:cxn modelId="{88085F2E-9A88-4E84-B896-BEC134C1AD31}" srcId="{758B73BC-2E97-49A4-BF90-4DCBA6818EBE}" destId="{174F1110-AFEC-4315-95BB-FBC1372A9EE0}" srcOrd="0" destOrd="0" parTransId="{99FCE025-1DA6-4229-8EC9-45829559E6A1}" sibTransId="{9291E224-BD79-45EF-8FCE-3E2240E1640C}"/>
    <dgm:cxn modelId="{E4D96355-FCE2-4085-B913-19BCA04F918F}" type="presOf" srcId="{865FF5C9-6249-43CE-A051-13142EECAD9B}" destId="{6DDDDEC2-E37B-44BA-B925-58D6F65DD8A5}" srcOrd="0" destOrd="0" presId="urn:microsoft.com/office/officeart/2005/8/layout/hList2"/>
    <dgm:cxn modelId="{9FCDD25E-1731-4B58-9198-503769DBCC21}" srcId="{ACEC4D38-BF37-4FEB-A7FC-3370D080EB81}" destId="{FECC1929-CD99-4D47-93AA-943840DC6089}" srcOrd="0" destOrd="0" parTransId="{0104F035-4F11-435A-8B78-08175956140D}" sibTransId="{52759456-9652-4C0F-B1F7-7E6FE8FD64B7}"/>
    <dgm:cxn modelId="{BE6F3D02-8B22-4C5C-A08D-5893BEA86F53}" type="presOf" srcId="{FECC1929-CD99-4D47-93AA-943840DC6089}" destId="{A66BF1CF-9DBD-4C29-8FE2-6AB20B10BC4D}" srcOrd="0" destOrd="0" presId="urn:microsoft.com/office/officeart/2005/8/layout/hList2"/>
    <dgm:cxn modelId="{F570838B-B186-4262-B1AB-BF68895BD49B}" type="presOf" srcId="{ACEC4D38-BF37-4FEB-A7FC-3370D080EB81}" destId="{2808B424-642C-4343-BD68-76B01DD06BBA}" srcOrd="0" destOrd="0" presId="urn:microsoft.com/office/officeart/2005/8/layout/hList2"/>
    <dgm:cxn modelId="{BB5BB45E-7435-447F-B63D-7BC94699586A}" type="presOf" srcId="{06282BDB-36AC-45B5-A2A4-E016CF42FC62}" destId="{D1148E91-6FC4-45DA-9DB3-A5B098F89AA2}" srcOrd="0" destOrd="0" presId="urn:microsoft.com/office/officeart/2005/8/layout/hList2"/>
    <dgm:cxn modelId="{37517745-0DA5-4BCB-AB53-D8999E066DB7}" srcId="{174F1110-AFEC-4315-95BB-FBC1372A9EE0}" destId="{B0803161-7E2B-4592-A44B-18B455517245}" srcOrd="0" destOrd="0" parTransId="{F95F0E4D-3BA3-4A1D-9E6E-3574A3A31C23}" sibTransId="{7CCA6F4D-0D75-4204-82FB-C39D7B293705}"/>
    <dgm:cxn modelId="{60F22456-BA4E-483E-907B-2542CD6EF4F1}" type="presOf" srcId="{758B73BC-2E97-49A4-BF90-4DCBA6818EBE}" destId="{EBDD3674-59CB-4B0D-BACD-7C3EA8B6990B}" srcOrd="0" destOrd="0" presId="urn:microsoft.com/office/officeart/2005/8/layout/hList2"/>
    <dgm:cxn modelId="{0E005F00-55A0-4E68-8FC2-948E9DB294AD}" type="presOf" srcId="{8E912385-330C-475B-B621-5E233B2807E5}" destId="{D1148E91-6FC4-45DA-9DB3-A5B098F89AA2}" srcOrd="0" destOrd="1" presId="urn:microsoft.com/office/officeart/2005/8/layout/hList2"/>
    <dgm:cxn modelId="{60A28BF6-DE99-4E18-9E1A-FCB6079361A2}" srcId="{865FF5C9-6249-43CE-A051-13142EECAD9B}" destId="{8E912385-330C-475B-B621-5E233B2807E5}" srcOrd="1" destOrd="0" parTransId="{3C05D3EA-7EDB-471A-A9CB-CD2765D4EBE2}" sibTransId="{1A261221-AA43-4912-8123-38D5AEB89B16}"/>
    <dgm:cxn modelId="{BC37E4AA-2D75-40B1-81B5-86F9F335B3E0}" type="presParOf" srcId="{EBDD3674-59CB-4B0D-BACD-7C3EA8B6990B}" destId="{EC4CEAB1-A06C-4456-9670-F51DB4D42140}" srcOrd="0" destOrd="0" presId="urn:microsoft.com/office/officeart/2005/8/layout/hList2"/>
    <dgm:cxn modelId="{BB38172B-A977-47AF-8B24-C24865B22AD9}" type="presParOf" srcId="{EC4CEAB1-A06C-4456-9670-F51DB4D42140}" destId="{F928E08E-47FF-4D68-9FAD-BB5817A7F416}" srcOrd="0" destOrd="0" presId="urn:microsoft.com/office/officeart/2005/8/layout/hList2"/>
    <dgm:cxn modelId="{87C06527-5585-4152-BA50-A95D07199122}" type="presParOf" srcId="{EC4CEAB1-A06C-4456-9670-F51DB4D42140}" destId="{C81DA153-5297-420C-AAE3-020AA0207943}" srcOrd="1" destOrd="0" presId="urn:microsoft.com/office/officeart/2005/8/layout/hList2"/>
    <dgm:cxn modelId="{A0CAABE8-0A6B-4AB2-8DB0-3C24C4DDD574}" type="presParOf" srcId="{EC4CEAB1-A06C-4456-9670-F51DB4D42140}" destId="{0A41B747-43B4-45BB-AD03-A17E618085C7}" srcOrd="2" destOrd="0" presId="urn:microsoft.com/office/officeart/2005/8/layout/hList2"/>
    <dgm:cxn modelId="{EC2D822B-2013-4144-A21F-BF990DBA51CC}" type="presParOf" srcId="{EBDD3674-59CB-4B0D-BACD-7C3EA8B6990B}" destId="{0FA7409D-A614-427E-BF56-CA6F7FAC2C1B}" srcOrd="1" destOrd="0" presId="urn:microsoft.com/office/officeart/2005/8/layout/hList2"/>
    <dgm:cxn modelId="{39C4255B-642C-4370-A304-0F2778F976C4}" type="presParOf" srcId="{EBDD3674-59CB-4B0D-BACD-7C3EA8B6990B}" destId="{834CA7C5-1C8F-4AC0-B26E-EB014A9A17D7}" srcOrd="2" destOrd="0" presId="urn:microsoft.com/office/officeart/2005/8/layout/hList2"/>
    <dgm:cxn modelId="{37CC7AB1-7069-48B2-9B73-61589170E8F1}" type="presParOf" srcId="{834CA7C5-1C8F-4AC0-B26E-EB014A9A17D7}" destId="{AEA20869-C398-4701-88B0-AEB915AC8FDF}" srcOrd="0" destOrd="0" presId="urn:microsoft.com/office/officeart/2005/8/layout/hList2"/>
    <dgm:cxn modelId="{4C9A6F58-EE2E-4ED4-8454-DC0F2CA1C65B}" type="presParOf" srcId="{834CA7C5-1C8F-4AC0-B26E-EB014A9A17D7}" destId="{D1148E91-6FC4-45DA-9DB3-A5B098F89AA2}" srcOrd="1" destOrd="0" presId="urn:microsoft.com/office/officeart/2005/8/layout/hList2"/>
    <dgm:cxn modelId="{94951D40-B7F0-449B-A0B4-1577001A9E2C}" type="presParOf" srcId="{834CA7C5-1C8F-4AC0-B26E-EB014A9A17D7}" destId="{6DDDDEC2-E37B-44BA-B925-58D6F65DD8A5}" srcOrd="2" destOrd="0" presId="urn:microsoft.com/office/officeart/2005/8/layout/hList2"/>
    <dgm:cxn modelId="{DEF51EE4-C0F2-4E6E-9FC2-7254E4491BB4}" type="presParOf" srcId="{EBDD3674-59CB-4B0D-BACD-7C3EA8B6990B}" destId="{BD6B33C6-FD60-4611-AA1B-8D6D5A6734C2}" srcOrd="3" destOrd="0" presId="urn:microsoft.com/office/officeart/2005/8/layout/hList2"/>
    <dgm:cxn modelId="{F935C6D7-5F87-4FEB-9824-7EF36EE85A81}" type="presParOf" srcId="{EBDD3674-59CB-4B0D-BACD-7C3EA8B6990B}" destId="{FCF47B39-6FE2-4874-97B5-8EF1CD58EA38}" srcOrd="4" destOrd="0" presId="urn:microsoft.com/office/officeart/2005/8/layout/hList2"/>
    <dgm:cxn modelId="{71FF5807-3586-488E-996A-15CDE23A4506}" type="presParOf" srcId="{FCF47B39-6FE2-4874-97B5-8EF1CD58EA38}" destId="{6DDD1CEA-27A1-4915-A4EE-E89C2E7681C5}" srcOrd="0" destOrd="0" presId="urn:microsoft.com/office/officeart/2005/8/layout/hList2"/>
    <dgm:cxn modelId="{57A4DE0C-DFC9-45A4-A9F5-5FD28E51432D}" type="presParOf" srcId="{FCF47B39-6FE2-4874-97B5-8EF1CD58EA38}" destId="{A66BF1CF-9DBD-4C29-8FE2-6AB20B10BC4D}" srcOrd="1" destOrd="0" presId="urn:microsoft.com/office/officeart/2005/8/layout/hList2"/>
    <dgm:cxn modelId="{8973F5CE-530D-4F4A-8DF0-AA05825F8FF1}" type="presParOf" srcId="{FCF47B39-6FE2-4874-97B5-8EF1CD58EA38}" destId="{2808B424-642C-4343-BD68-76B01DD06BBA}" srcOrd="2" destOrd="0" presId="urn:microsoft.com/office/officeart/2005/8/layout/h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4375EC-BB5E-4855-ADAC-D4A4CB96C56A}" type="doc">
      <dgm:prSet loTypeId="urn:microsoft.com/office/officeart/2005/8/layout/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A557A15-6CA5-4F25-B24F-C887C7C1B1B0}">
      <dgm:prSet phldrT="[Текст]"/>
      <dgm:spPr/>
      <dgm:t>
        <a:bodyPr/>
        <a:lstStyle/>
        <a:p>
          <a:r>
            <a:rPr lang="ru-RU" dirty="0" smtClean="0"/>
            <a:t>1. Увеличение уровня знаний</a:t>
          </a:r>
          <a:endParaRPr lang="ru-RU" dirty="0"/>
        </a:p>
      </dgm:t>
    </dgm:pt>
    <dgm:pt modelId="{457AFC2A-785B-42E5-A787-17517B62DD17}" type="parTrans" cxnId="{0B50D3ED-D26B-4C39-8585-6C5B2B537F95}">
      <dgm:prSet/>
      <dgm:spPr/>
      <dgm:t>
        <a:bodyPr/>
        <a:lstStyle/>
        <a:p>
          <a:endParaRPr lang="ru-RU"/>
        </a:p>
      </dgm:t>
    </dgm:pt>
    <dgm:pt modelId="{E58F1EDB-B95A-404C-AE09-355DBB7FCC3F}" type="sibTrans" cxnId="{0B50D3ED-D26B-4C39-8585-6C5B2B537F95}">
      <dgm:prSet/>
      <dgm:spPr/>
      <dgm:t>
        <a:bodyPr/>
        <a:lstStyle/>
        <a:p>
          <a:endParaRPr lang="ru-RU"/>
        </a:p>
      </dgm:t>
    </dgm:pt>
    <dgm:pt modelId="{84C990FC-60CF-49BD-BC42-6CF3372C854F}">
      <dgm:prSet/>
      <dgm:spPr/>
      <dgm:t>
        <a:bodyPr/>
        <a:lstStyle/>
        <a:p>
          <a:r>
            <a:rPr lang="ru-RU" dirty="0" smtClean="0"/>
            <a:t>2. Заучивание наизусть и воспроизведение</a:t>
          </a:r>
        </a:p>
      </dgm:t>
    </dgm:pt>
    <dgm:pt modelId="{43CFF77C-7B0B-42D9-AE53-83439DF7AC6A}" type="parTrans" cxnId="{9047B6E1-0864-467E-8295-E613735AB907}">
      <dgm:prSet/>
      <dgm:spPr/>
      <dgm:t>
        <a:bodyPr/>
        <a:lstStyle/>
        <a:p>
          <a:endParaRPr lang="ru-RU"/>
        </a:p>
      </dgm:t>
    </dgm:pt>
    <dgm:pt modelId="{AEA393C2-4918-41A7-AF0D-2C0151101EC0}" type="sibTrans" cxnId="{9047B6E1-0864-467E-8295-E613735AB907}">
      <dgm:prSet/>
      <dgm:spPr/>
      <dgm:t>
        <a:bodyPr/>
        <a:lstStyle/>
        <a:p>
          <a:endParaRPr lang="ru-RU"/>
        </a:p>
      </dgm:t>
    </dgm:pt>
    <dgm:pt modelId="{409C365D-E312-4D72-A986-C99EF003C165}">
      <dgm:prSet/>
      <dgm:spPr/>
      <dgm:t>
        <a:bodyPr/>
        <a:lstStyle/>
        <a:p>
          <a:r>
            <a:rPr lang="ru-RU" dirty="0" smtClean="0"/>
            <a:t>3. Использование полученных знаний</a:t>
          </a:r>
        </a:p>
      </dgm:t>
    </dgm:pt>
    <dgm:pt modelId="{99855868-58EA-4DA2-B9DE-9652CCEA2BBC}" type="parTrans" cxnId="{C51EB500-69BD-4009-9DF6-DFB05A6F2852}">
      <dgm:prSet/>
      <dgm:spPr/>
      <dgm:t>
        <a:bodyPr/>
        <a:lstStyle/>
        <a:p>
          <a:endParaRPr lang="ru-RU"/>
        </a:p>
      </dgm:t>
    </dgm:pt>
    <dgm:pt modelId="{8B5BFB67-5066-4697-AE21-CE8F0D254B1D}" type="sibTrans" cxnId="{C51EB500-69BD-4009-9DF6-DFB05A6F2852}">
      <dgm:prSet/>
      <dgm:spPr/>
      <dgm:t>
        <a:bodyPr/>
        <a:lstStyle/>
        <a:p>
          <a:endParaRPr lang="ru-RU"/>
        </a:p>
      </dgm:t>
    </dgm:pt>
    <dgm:pt modelId="{2A50BA7C-D184-499D-A1E2-35CDD2A83561}">
      <dgm:prSet/>
      <dgm:spPr/>
      <dgm:t>
        <a:bodyPr/>
        <a:lstStyle/>
        <a:p>
          <a:r>
            <a:rPr lang="ru-RU" dirty="0" smtClean="0"/>
            <a:t>4. Понимание</a:t>
          </a:r>
        </a:p>
      </dgm:t>
    </dgm:pt>
    <dgm:pt modelId="{45B6D2ED-FFC9-45F1-914D-0695DB50DD95}" type="parTrans" cxnId="{D8AFD10B-518E-4ED4-A6DC-E5F982948597}">
      <dgm:prSet/>
      <dgm:spPr/>
      <dgm:t>
        <a:bodyPr/>
        <a:lstStyle/>
        <a:p>
          <a:endParaRPr lang="ru-RU"/>
        </a:p>
      </dgm:t>
    </dgm:pt>
    <dgm:pt modelId="{FFA4AB32-C9A7-4393-975C-AEDC39DD9912}" type="sibTrans" cxnId="{D8AFD10B-518E-4ED4-A6DC-E5F982948597}">
      <dgm:prSet/>
      <dgm:spPr/>
      <dgm:t>
        <a:bodyPr/>
        <a:lstStyle/>
        <a:p>
          <a:endParaRPr lang="ru-RU"/>
        </a:p>
      </dgm:t>
    </dgm:pt>
    <dgm:pt modelId="{80F97FDD-D5D8-4F8C-8C2B-76BE7EB3C3B5}">
      <dgm:prSet/>
      <dgm:spPr/>
      <dgm:t>
        <a:bodyPr/>
        <a:lstStyle/>
        <a:p>
          <a:r>
            <a:rPr lang="ru-RU" dirty="0" smtClean="0"/>
            <a:t>5. Другой взгляд на вещи</a:t>
          </a:r>
        </a:p>
      </dgm:t>
    </dgm:pt>
    <dgm:pt modelId="{A79E99E3-E5A4-422E-BDD7-68ECFF62C8AA}" type="parTrans" cxnId="{A33FAE9E-84E7-4F7D-882C-CB26D9952875}">
      <dgm:prSet/>
      <dgm:spPr/>
      <dgm:t>
        <a:bodyPr/>
        <a:lstStyle/>
        <a:p>
          <a:endParaRPr lang="ru-RU"/>
        </a:p>
      </dgm:t>
    </dgm:pt>
    <dgm:pt modelId="{81B2985B-A186-492F-A1CD-9321D636C2C8}" type="sibTrans" cxnId="{A33FAE9E-84E7-4F7D-882C-CB26D9952875}">
      <dgm:prSet/>
      <dgm:spPr/>
      <dgm:t>
        <a:bodyPr/>
        <a:lstStyle/>
        <a:p>
          <a:endParaRPr lang="ru-RU"/>
        </a:p>
      </dgm:t>
    </dgm:pt>
    <dgm:pt modelId="{47CE43D3-1DF4-4B77-92B7-F90CE8096B0D}">
      <dgm:prSet/>
      <dgm:spPr/>
      <dgm:t>
        <a:bodyPr/>
        <a:lstStyle/>
        <a:p>
          <a:r>
            <a:rPr lang="ru-RU" dirty="0" smtClean="0"/>
            <a:t>6. Изменение себя как личности</a:t>
          </a:r>
        </a:p>
      </dgm:t>
    </dgm:pt>
    <dgm:pt modelId="{329A99FB-8A5E-4E7B-B2E2-33B719D61882}" type="parTrans" cxnId="{900927BB-09B3-4408-B17F-82D25331755F}">
      <dgm:prSet/>
      <dgm:spPr/>
      <dgm:t>
        <a:bodyPr/>
        <a:lstStyle/>
        <a:p>
          <a:endParaRPr lang="ru-RU"/>
        </a:p>
      </dgm:t>
    </dgm:pt>
    <dgm:pt modelId="{1FF3AFBF-DEEB-4E52-A6F3-EA2CE8D4D4A5}" type="sibTrans" cxnId="{900927BB-09B3-4408-B17F-82D25331755F}">
      <dgm:prSet/>
      <dgm:spPr/>
      <dgm:t>
        <a:bodyPr/>
        <a:lstStyle/>
        <a:p>
          <a:endParaRPr lang="ru-RU"/>
        </a:p>
      </dgm:t>
    </dgm:pt>
    <dgm:pt modelId="{0104C46C-DFDD-4062-8816-7CBAC5AD13C1}" type="pres">
      <dgm:prSet presAssocID="{014375EC-BB5E-4855-ADAC-D4A4CB96C56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21E3D0-7C5E-4B75-B267-ED9E1F3A4C3B}" type="pres">
      <dgm:prSet presAssocID="{4A557A15-6CA5-4F25-B24F-C887C7C1B1B0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280F21-EF98-4A16-A9F8-F8B83B2DEC88}" type="pres">
      <dgm:prSet presAssocID="{E58F1EDB-B95A-404C-AE09-355DBB7FCC3F}" presName="sibTrans" presStyleLbl="sibTrans2D1" presStyleIdx="0" presStyleCnt="5"/>
      <dgm:spPr/>
      <dgm:t>
        <a:bodyPr/>
        <a:lstStyle/>
        <a:p>
          <a:endParaRPr lang="ru-RU"/>
        </a:p>
      </dgm:t>
    </dgm:pt>
    <dgm:pt modelId="{2036E650-0EFA-492B-BAF8-0A7C2F479E40}" type="pres">
      <dgm:prSet presAssocID="{E58F1EDB-B95A-404C-AE09-355DBB7FCC3F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521F5AC8-CFA3-4928-AF71-405EB1D868FD}" type="pres">
      <dgm:prSet presAssocID="{84C990FC-60CF-49BD-BC42-6CF3372C854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89C1F9-542C-4621-B2C8-A016372344E2}" type="pres">
      <dgm:prSet presAssocID="{AEA393C2-4918-41A7-AF0D-2C0151101EC0}" presName="sibTrans" presStyleLbl="sibTrans2D1" presStyleIdx="1" presStyleCnt="5"/>
      <dgm:spPr/>
      <dgm:t>
        <a:bodyPr/>
        <a:lstStyle/>
        <a:p>
          <a:endParaRPr lang="ru-RU"/>
        </a:p>
      </dgm:t>
    </dgm:pt>
    <dgm:pt modelId="{84B3C14E-BC9A-40D9-AF46-5F13DB22A968}" type="pres">
      <dgm:prSet presAssocID="{AEA393C2-4918-41A7-AF0D-2C0151101EC0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26C975F7-F161-46A6-96C2-2B10DC9741AD}" type="pres">
      <dgm:prSet presAssocID="{409C365D-E312-4D72-A986-C99EF003C16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7A762C-79EC-4B02-A9A0-D9CF0E9C2109}" type="pres">
      <dgm:prSet presAssocID="{8B5BFB67-5066-4697-AE21-CE8F0D254B1D}" presName="sibTrans" presStyleLbl="sibTrans2D1" presStyleIdx="2" presStyleCnt="5"/>
      <dgm:spPr/>
      <dgm:t>
        <a:bodyPr/>
        <a:lstStyle/>
        <a:p>
          <a:endParaRPr lang="ru-RU"/>
        </a:p>
      </dgm:t>
    </dgm:pt>
    <dgm:pt modelId="{B664D30E-C644-40C3-ADC3-9E7BBE31FBEC}" type="pres">
      <dgm:prSet presAssocID="{8B5BFB67-5066-4697-AE21-CE8F0D254B1D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95E7634F-A3D1-435C-ABDD-8AB0CA9FC50F}" type="pres">
      <dgm:prSet presAssocID="{2A50BA7C-D184-499D-A1E2-35CDD2A8356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23382A-13F8-44DC-9CC9-9D46EAFA33F7}" type="pres">
      <dgm:prSet presAssocID="{FFA4AB32-C9A7-4393-975C-AEDC39DD9912}" presName="sibTrans" presStyleLbl="sibTrans2D1" presStyleIdx="3" presStyleCnt="5"/>
      <dgm:spPr/>
      <dgm:t>
        <a:bodyPr/>
        <a:lstStyle/>
        <a:p>
          <a:endParaRPr lang="ru-RU"/>
        </a:p>
      </dgm:t>
    </dgm:pt>
    <dgm:pt modelId="{5FA98F7E-B392-4C4C-930E-820B606805DE}" type="pres">
      <dgm:prSet presAssocID="{FFA4AB32-C9A7-4393-975C-AEDC39DD9912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46096D18-3B0F-4A04-9368-A43712AED71C}" type="pres">
      <dgm:prSet presAssocID="{80F97FDD-D5D8-4F8C-8C2B-76BE7EB3C3B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515B3E-2AB4-4F1F-954F-7F23E04883C6}" type="pres">
      <dgm:prSet presAssocID="{81B2985B-A186-492F-A1CD-9321D636C2C8}" presName="sibTrans" presStyleLbl="sibTrans2D1" presStyleIdx="4" presStyleCnt="5"/>
      <dgm:spPr/>
      <dgm:t>
        <a:bodyPr/>
        <a:lstStyle/>
        <a:p>
          <a:endParaRPr lang="ru-RU"/>
        </a:p>
      </dgm:t>
    </dgm:pt>
    <dgm:pt modelId="{D3276B87-C4F3-4887-9D78-C4198FFA5415}" type="pres">
      <dgm:prSet presAssocID="{81B2985B-A186-492F-A1CD-9321D636C2C8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0B351CD1-F72E-456B-80B2-496CB28B2F7F}" type="pres">
      <dgm:prSet presAssocID="{47CE43D3-1DF4-4B77-92B7-F90CE8096B0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3A8A16-F7C8-4D62-BFDD-BD69C4DFC87D}" type="presOf" srcId="{47CE43D3-1DF4-4B77-92B7-F90CE8096B0D}" destId="{0B351CD1-F72E-456B-80B2-496CB28B2F7F}" srcOrd="0" destOrd="0" presId="urn:microsoft.com/office/officeart/2005/8/layout/process5"/>
    <dgm:cxn modelId="{53D25612-0A94-47FB-96A3-FEC884ADAA82}" type="presOf" srcId="{8B5BFB67-5066-4697-AE21-CE8F0D254B1D}" destId="{B664D30E-C644-40C3-ADC3-9E7BBE31FBEC}" srcOrd="1" destOrd="0" presId="urn:microsoft.com/office/officeart/2005/8/layout/process5"/>
    <dgm:cxn modelId="{BA89A622-265C-44AA-8A31-6AEA3600F142}" type="presOf" srcId="{80F97FDD-D5D8-4F8C-8C2B-76BE7EB3C3B5}" destId="{46096D18-3B0F-4A04-9368-A43712AED71C}" srcOrd="0" destOrd="0" presId="urn:microsoft.com/office/officeart/2005/8/layout/process5"/>
    <dgm:cxn modelId="{8A3C2575-268D-4844-816E-0CCFC14626C6}" type="presOf" srcId="{409C365D-E312-4D72-A986-C99EF003C165}" destId="{26C975F7-F161-46A6-96C2-2B10DC9741AD}" srcOrd="0" destOrd="0" presId="urn:microsoft.com/office/officeart/2005/8/layout/process5"/>
    <dgm:cxn modelId="{0B7D1C59-F757-4046-AE4F-3B357CB6C187}" type="presOf" srcId="{81B2985B-A186-492F-A1CD-9321D636C2C8}" destId="{D3276B87-C4F3-4887-9D78-C4198FFA5415}" srcOrd="1" destOrd="0" presId="urn:microsoft.com/office/officeart/2005/8/layout/process5"/>
    <dgm:cxn modelId="{14C2656A-27CA-4342-A963-5F6B32BDC210}" type="presOf" srcId="{AEA393C2-4918-41A7-AF0D-2C0151101EC0}" destId="{84B3C14E-BC9A-40D9-AF46-5F13DB22A968}" srcOrd="1" destOrd="0" presId="urn:microsoft.com/office/officeart/2005/8/layout/process5"/>
    <dgm:cxn modelId="{C51EB500-69BD-4009-9DF6-DFB05A6F2852}" srcId="{014375EC-BB5E-4855-ADAC-D4A4CB96C56A}" destId="{409C365D-E312-4D72-A986-C99EF003C165}" srcOrd="2" destOrd="0" parTransId="{99855868-58EA-4DA2-B9DE-9652CCEA2BBC}" sibTransId="{8B5BFB67-5066-4697-AE21-CE8F0D254B1D}"/>
    <dgm:cxn modelId="{900927BB-09B3-4408-B17F-82D25331755F}" srcId="{014375EC-BB5E-4855-ADAC-D4A4CB96C56A}" destId="{47CE43D3-1DF4-4B77-92B7-F90CE8096B0D}" srcOrd="5" destOrd="0" parTransId="{329A99FB-8A5E-4E7B-B2E2-33B719D61882}" sibTransId="{1FF3AFBF-DEEB-4E52-A6F3-EA2CE8D4D4A5}"/>
    <dgm:cxn modelId="{9047B6E1-0864-467E-8295-E613735AB907}" srcId="{014375EC-BB5E-4855-ADAC-D4A4CB96C56A}" destId="{84C990FC-60CF-49BD-BC42-6CF3372C854F}" srcOrd="1" destOrd="0" parTransId="{43CFF77C-7B0B-42D9-AE53-83439DF7AC6A}" sibTransId="{AEA393C2-4918-41A7-AF0D-2C0151101EC0}"/>
    <dgm:cxn modelId="{0306155F-FA1F-4870-B09A-2722E915785D}" type="presOf" srcId="{FFA4AB32-C9A7-4393-975C-AEDC39DD9912}" destId="{5FA98F7E-B392-4C4C-930E-820B606805DE}" srcOrd="1" destOrd="0" presId="urn:microsoft.com/office/officeart/2005/8/layout/process5"/>
    <dgm:cxn modelId="{8DA21886-639A-41F4-B9E9-AD3A428BD359}" type="presOf" srcId="{84C990FC-60CF-49BD-BC42-6CF3372C854F}" destId="{521F5AC8-CFA3-4928-AF71-405EB1D868FD}" srcOrd="0" destOrd="0" presId="urn:microsoft.com/office/officeart/2005/8/layout/process5"/>
    <dgm:cxn modelId="{D8003C8D-54A3-4C43-A20F-72D0C1F482F7}" type="presOf" srcId="{E58F1EDB-B95A-404C-AE09-355DBB7FCC3F}" destId="{2036E650-0EFA-492B-BAF8-0A7C2F479E40}" srcOrd="1" destOrd="0" presId="urn:microsoft.com/office/officeart/2005/8/layout/process5"/>
    <dgm:cxn modelId="{9FD11AFF-8CF6-46E9-A12C-C76EADFB4230}" type="presOf" srcId="{FFA4AB32-C9A7-4393-975C-AEDC39DD9912}" destId="{C523382A-13F8-44DC-9CC9-9D46EAFA33F7}" srcOrd="0" destOrd="0" presId="urn:microsoft.com/office/officeart/2005/8/layout/process5"/>
    <dgm:cxn modelId="{D8AFD10B-518E-4ED4-A6DC-E5F982948597}" srcId="{014375EC-BB5E-4855-ADAC-D4A4CB96C56A}" destId="{2A50BA7C-D184-499D-A1E2-35CDD2A83561}" srcOrd="3" destOrd="0" parTransId="{45B6D2ED-FFC9-45F1-914D-0695DB50DD95}" sibTransId="{FFA4AB32-C9A7-4393-975C-AEDC39DD9912}"/>
    <dgm:cxn modelId="{664822C3-B8B1-4D73-AC5B-56E040903D51}" type="presOf" srcId="{8B5BFB67-5066-4697-AE21-CE8F0D254B1D}" destId="{267A762C-79EC-4B02-A9A0-D9CF0E9C2109}" srcOrd="0" destOrd="0" presId="urn:microsoft.com/office/officeart/2005/8/layout/process5"/>
    <dgm:cxn modelId="{A33FAE9E-84E7-4F7D-882C-CB26D9952875}" srcId="{014375EC-BB5E-4855-ADAC-D4A4CB96C56A}" destId="{80F97FDD-D5D8-4F8C-8C2B-76BE7EB3C3B5}" srcOrd="4" destOrd="0" parTransId="{A79E99E3-E5A4-422E-BDD7-68ECFF62C8AA}" sibTransId="{81B2985B-A186-492F-A1CD-9321D636C2C8}"/>
    <dgm:cxn modelId="{0B50D3ED-D26B-4C39-8585-6C5B2B537F95}" srcId="{014375EC-BB5E-4855-ADAC-D4A4CB96C56A}" destId="{4A557A15-6CA5-4F25-B24F-C887C7C1B1B0}" srcOrd="0" destOrd="0" parTransId="{457AFC2A-785B-42E5-A787-17517B62DD17}" sibTransId="{E58F1EDB-B95A-404C-AE09-355DBB7FCC3F}"/>
    <dgm:cxn modelId="{9CB5EC48-E238-4B72-AA0F-2A4B78CE7C49}" type="presOf" srcId="{E58F1EDB-B95A-404C-AE09-355DBB7FCC3F}" destId="{4A280F21-EF98-4A16-A9F8-F8B83B2DEC88}" srcOrd="0" destOrd="0" presId="urn:microsoft.com/office/officeart/2005/8/layout/process5"/>
    <dgm:cxn modelId="{FD40CFB2-C12F-4FDF-B9D0-09960443392F}" type="presOf" srcId="{AEA393C2-4918-41A7-AF0D-2C0151101EC0}" destId="{8E89C1F9-542C-4621-B2C8-A016372344E2}" srcOrd="0" destOrd="0" presId="urn:microsoft.com/office/officeart/2005/8/layout/process5"/>
    <dgm:cxn modelId="{DF1223DA-87A3-42F0-BEFD-5729257A06AB}" type="presOf" srcId="{81B2985B-A186-492F-A1CD-9321D636C2C8}" destId="{C4515B3E-2AB4-4F1F-954F-7F23E04883C6}" srcOrd="0" destOrd="0" presId="urn:microsoft.com/office/officeart/2005/8/layout/process5"/>
    <dgm:cxn modelId="{AC51914A-781B-413A-9D1D-24D0BC9C8EE0}" type="presOf" srcId="{4A557A15-6CA5-4F25-B24F-C887C7C1B1B0}" destId="{8321E3D0-7C5E-4B75-B267-ED9E1F3A4C3B}" srcOrd="0" destOrd="0" presId="urn:microsoft.com/office/officeart/2005/8/layout/process5"/>
    <dgm:cxn modelId="{112BEA5E-EAD0-4784-935B-D9B9298B5167}" type="presOf" srcId="{014375EC-BB5E-4855-ADAC-D4A4CB96C56A}" destId="{0104C46C-DFDD-4062-8816-7CBAC5AD13C1}" srcOrd="0" destOrd="0" presId="urn:microsoft.com/office/officeart/2005/8/layout/process5"/>
    <dgm:cxn modelId="{7F4CB07E-BA10-4833-BEB0-34754B8D076D}" type="presOf" srcId="{2A50BA7C-D184-499D-A1E2-35CDD2A83561}" destId="{95E7634F-A3D1-435C-ABDD-8AB0CA9FC50F}" srcOrd="0" destOrd="0" presId="urn:microsoft.com/office/officeart/2005/8/layout/process5"/>
    <dgm:cxn modelId="{EB3B6E01-34A5-49BF-8152-154224B35F1C}" type="presParOf" srcId="{0104C46C-DFDD-4062-8816-7CBAC5AD13C1}" destId="{8321E3D0-7C5E-4B75-B267-ED9E1F3A4C3B}" srcOrd="0" destOrd="0" presId="urn:microsoft.com/office/officeart/2005/8/layout/process5"/>
    <dgm:cxn modelId="{8F878BBB-F3F3-4D6F-A616-21AF77943D2A}" type="presParOf" srcId="{0104C46C-DFDD-4062-8816-7CBAC5AD13C1}" destId="{4A280F21-EF98-4A16-A9F8-F8B83B2DEC88}" srcOrd="1" destOrd="0" presId="urn:microsoft.com/office/officeart/2005/8/layout/process5"/>
    <dgm:cxn modelId="{9D4C64F6-9E73-4DB9-AF41-62F49169A640}" type="presParOf" srcId="{4A280F21-EF98-4A16-A9F8-F8B83B2DEC88}" destId="{2036E650-0EFA-492B-BAF8-0A7C2F479E40}" srcOrd="0" destOrd="0" presId="urn:microsoft.com/office/officeart/2005/8/layout/process5"/>
    <dgm:cxn modelId="{ECCEB2C2-D016-4CAF-BE85-EFBE4C77CBE1}" type="presParOf" srcId="{0104C46C-DFDD-4062-8816-7CBAC5AD13C1}" destId="{521F5AC8-CFA3-4928-AF71-405EB1D868FD}" srcOrd="2" destOrd="0" presId="urn:microsoft.com/office/officeart/2005/8/layout/process5"/>
    <dgm:cxn modelId="{FB5087B2-DD72-47F7-B9D1-E3A26CAE837E}" type="presParOf" srcId="{0104C46C-DFDD-4062-8816-7CBAC5AD13C1}" destId="{8E89C1F9-542C-4621-B2C8-A016372344E2}" srcOrd="3" destOrd="0" presId="urn:microsoft.com/office/officeart/2005/8/layout/process5"/>
    <dgm:cxn modelId="{2DF5A560-4023-4D82-B86D-0870836214E1}" type="presParOf" srcId="{8E89C1F9-542C-4621-B2C8-A016372344E2}" destId="{84B3C14E-BC9A-40D9-AF46-5F13DB22A968}" srcOrd="0" destOrd="0" presId="urn:microsoft.com/office/officeart/2005/8/layout/process5"/>
    <dgm:cxn modelId="{6FA01D5F-851E-444D-B559-53CF55877356}" type="presParOf" srcId="{0104C46C-DFDD-4062-8816-7CBAC5AD13C1}" destId="{26C975F7-F161-46A6-96C2-2B10DC9741AD}" srcOrd="4" destOrd="0" presId="urn:microsoft.com/office/officeart/2005/8/layout/process5"/>
    <dgm:cxn modelId="{AB3435DD-AF6E-4B5A-8979-8903DA1D2D2B}" type="presParOf" srcId="{0104C46C-DFDD-4062-8816-7CBAC5AD13C1}" destId="{267A762C-79EC-4B02-A9A0-D9CF0E9C2109}" srcOrd="5" destOrd="0" presId="urn:microsoft.com/office/officeart/2005/8/layout/process5"/>
    <dgm:cxn modelId="{F28028A0-70B7-4491-9E49-4A83CBBECD8C}" type="presParOf" srcId="{267A762C-79EC-4B02-A9A0-D9CF0E9C2109}" destId="{B664D30E-C644-40C3-ADC3-9E7BBE31FBEC}" srcOrd="0" destOrd="0" presId="urn:microsoft.com/office/officeart/2005/8/layout/process5"/>
    <dgm:cxn modelId="{1ED5B881-E292-4871-9204-7F6B4CA7C992}" type="presParOf" srcId="{0104C46C-DFDD-4062-8816-7CBAC5AD13C1}" destId="{95E7634F-A3D1-435C-ABDD-8AB0CA9FC50F}" srcOrd="6" destOrd="0" presId="urn:microsoft.com/office/officeart/2005/8/layout/process5"/>
    <dgm:cxn modelId="{AEB726F4-8644-498B-8244-92013C09CC36}" type="presParOf" srcId="{0104C46C-DFDD-4062-8816-7CBAC5AD13C1}" destId="{C523382A-13F8-44DC-9CC9-9D46EAFA33F7}" srcOrd="7" destOrd="0" presId="urn:microsoft.com/office/officeart/2005/8/layout/process5"/>
    <dgm:cxn modelId="{15CD4C54-15A3-49C4-A759-E362F0400BF5}" type="presParOf" srcId="{C523382A-13F8-44DC-9CC9-9D46EAFA33F7}" destId="{5FA98F7E-B392-4C4C-930E-820B606805DE}" srcOrd="0" destOrd="0" presId="urn:microsoft.com/office/officeart/2005/8/layout/process5"/>
    <dgm:cxn modelId="{B0726449-D8C9-4A56-9339-1B3679C5E67A}" type="presParOf" srcId="{0104C46C-DFDD-4062-8816-7CBAC5AD13C1}" destId="{46096D18-3B0F-4A04-9368-A43712AED71C}" srcOrd="8" destOrd="0" presId="urn:microsoft.com/office/officeart/2005/8/layout/process5"/>
    <dgm:cxn modelId="{D1599491-7B76-49E8-9CE5-43A5A748CD15}" type="presParOf" srcId="{0104C46C-DFDD-4062-8816-7CBAC5AD13C1}" destId="{C4515B3E-2AB4-4F1F-954F-7F23E04883C6}" srcOrd="9" destOrd="0" presId="urn:microsoft.com/office/officeart/2005/8/layout/process5"/>
    <dgm:cxn modelId="{AEB5A4E0-95EA-4F7C-8200-D1D9E9702F42}" type="presParOf" srcId="{C4515B3E-2AB4-4F1F-954F-7F23E04883C6}" destId="{D3276B87-C4F3-4887-9D78-C4198FFA5415}" srcOrd="0" destOrd="0" presId="urn:microsoft.com/office/officeart/2005/8/layout/process5"/>
    <dgm:cxn modelId="{15252CD0-82A5-4B09-9D26-E09B38234113}" type="presParOf" srcId="{0104C46C-DFDD-4062-8816-7CBAC5AD13C1}" destId="{0B351CD1-F72E-456B-80B2-496CB28B2F7F}" srcOrd="10" destOrd="0" presId="urn:microsoft.com/office/officeart/2005/8/layout/process5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03D038-5783-42B6-B046-AD8C7D110B62}" type="doc">
      <dgm:prSet loTypeId="urn:microsoft.com/office/officeart/2005/8/layout/target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F1AA6B1-016B-4EC6-B8E1-A24178EE040B}">
      <dgm:prSet phldrT="[Текст]" custT="1"/>
      <dgm:spPr/>
      <dgm:t>
        <a:bodyPr/>
        <a:lstStyle/>
        <a:p>
          <a:r>
            <a:rPr lang="ru-RU" sz="2400" b="1" dirty="0" smtClean="0"/>
            <a:t>учение как </a:t>
          </a:r>
          <a:r>
            <a:rPr lang="ru-RU" sz="2400" b="1" dirty="0" smtClean="0"/>
            <a:t>понимание</a:t>
          </a:r>
          <a:endParaRPr lang="ru-RU" sz="2400" b="1" dirty="0"/>
        </a:p>
      </dgm:t>
    </dgm:pt>
    <dgm:pt modelId="{872DB4BF-296E-403B-99DF-6EDC8CD5CCCF}" type="parTrans" cxnId="{2F834D38-0B43-4EF0-9137-53D184B1A4F6}">
      <dgm:prSet/>
      <dgm:spPr/>
      <dgm:t>
        <a:bodyPr/>
        <a:lstStyle/>
        <a:p>
          <a:endParaRPr lang="ru-RU"/>
        </a:p>
      </dgm:t>
    </dgm:pt>
    <dgm:pt modelId="{D3334998-B505-4621-9871-09345BD99C9A}" type="sibTrans" cxnId="{2F834D38-0B43-4EF0-9137-53D184B1A4F6}">
      <dgm:prSet/>
      <dgm:spPr/>
      <dgm:t>
        <a:bodyPr/>
        <a:lstStyle/>
        <a:p>
          <a:endParaRPr lang="ru-RU"/>
        </a:p>
      </dgm:t>
    </dgm:pt>
    <dgm:pt modelId="{5EA45D3C-40AD-47B1-B2AA-B7486D32F762}">
      <dgm:prSet phldrT="[Текст]" custT="1"/>
      <dgm:spPr/>
      <dgm:t>
        <a:bodyPr/>
        <a:lstStyle/>
        <a:p>
          <a:r>
            <a:rPr lang="ru-RU" sz="2400" b="1" dirty="0" smtClean="0"/>
            <a:t>учение как рефлексия</a:t>
          </a:r>
          <a:endParaRPr lang="ru-RU" sz="2400" b="1" dirty="0"/>
        </a:p>
      </dgm:t>
    </dgm:pt>
    <dgm:pt modelId="{DEC87A6A-3B22-4662-BE21-C436BD3148B5}" type="parTrans" cxnId="{58F79BD7-0E11-4164-92F1-BBBACC19D80F}">
      <dgm:prSet/>
      <dgm:spPr/>
      <dgm:t>
        <a:bodyPr/>
        <a:lstStyle/>
        <a:p>
          <a:endParaRPr lang="ru-RU"/>
        </a:p>
      </dgm:t>
    </dgm:pt>
    <dgm:pt modelId="{166457DC-DA46-466D-B86A-7D7CD54223AA}" type="sibTrans" cxnId="{58F79BD7-0E11-4164-92F1-BBBACC19D80F}">
      <dgm:prSet/>
      <dgm:spPr/>
      <dgm:t>
        <a:bodyPr/>
        <a:lstStyle/>
        <a:p>
          <a:endParaRPr lang="ru-RU"/>
        </a:p>
      </dgm:t>
    </dgm:pt>
    <dgm:pt modelId="{28A11B7C-AC48-4BE6-BAE8-183B07D1047F}">
      <dgm:prSet phldrT="[Текст]" custT="1"/>
      <dgm:spPr/>
      <dgm:t>
        <a:bodyPr/>
        <a:lstStyle/>
        <a:p>
          <a:r>
            <a:rPr lang="ru-RU" sz="2400" b="1" dirty="0" smtClean="0"/>
            <a:t>учение как коммуникация</a:t>
          </a:r>
          <a:endParaRPr lang="ru-RU" sz="2400" b="1" dirty="0"/>
        </a:p>
      </dgm:t>
    </dgm:pt>
    <dgm:pt modelId="{FDC60DF2-CD95-490C-8657-F7B7A6982361}" type="parTrans" cxnId="{366A9722-311E-431E-8CCD-CB8A47D5E369}">
      <dgm:prSet/>
      <dgm:spPr/>
      <dgm:t>
        <a:bodyPr/>
        <a:lstStyle/>
        <a:p>
          <a:endParaRPr lang="ru-RU"/>
        </a:p>
      </dgm:t>
    </dgm:pt>
    <dgm:pt modelId="{78AF4558-B13C-4722-820F-75672BD2A09D}" type="sibTrans" cxnId="{366A9722-311E-431E-8CCD-CB8A47D5E369}">
      <dgm:prSet/>
      <dgm:spPr/>
      <dgm:t>
        <a:bodyPr/>
        <a:lstStyle/>
        <a:p>
          <a:endParaRPr lang="ru-RU"/>
        </a:p>
      </dgm:t>
    </dgm:pt>
    <dgm:pt modelId="{575D7237-9209-45F5-AA5C-4EB09398B86D}">
      <dgm:prSet phldrT="[Текст]" custT="1"/>
      <dgm:spPr/>
      <dgm:t>
        <a:bodyPr/>
        <a:lstStyle/>
        <a:p>
          <a:r>
            <a:rPr lang="ru-RU" sz="2400" b="1" dirty="0" smtClean="0"/>
            <a:t>учение как проектирование </a:t>
          </a:r>
          <a:endParaRPr lang="ru-RU" sz="2400" b="1" dirty="0"/>
        </a:p>
      </dgm:t>
    </dgm:pt>
    <dgm:pt modelId="{96D1CDF3-C3C3-4070-A80F-6A2E549E1B42}" type="parTrans" cxnId="{A2A50406-C212-4293-BF25-978393F45831}">
      <dgm:prSet/>
      <dgm:spPr/>
      <dgm:t>
        <a:bodyPr/>
        <a:lstStyle/>
        <a:p>
          <a:endParaRPr lang="ru-RU"/>
        </a:p>
      </dgm:t>
    </dgm:pt>
    <dgm:pt modelId="{4EDA020A-B9F9-4985-9396-9B5548EAC4F3}" type="sibTrans" cxnId="{A2A50406-C212-4293-BF25-978393F45831}">
      <dgm:prSet/>
      <dgm:spPr/>
      <dgm:t>
        <a:bodyPr/>
        <a:lstStyle/>
        <a:p>
          <a:endParaRPr lang="ru-RU"/>
        </a:p>
      </dgm:t>
    </dgm:pt>
    <dgm:pt modelId="{C9C8B940-EF4C-4710-AB1E-B2F640A154A7}" type="pres">
      <dgm:prSet presAssocID="{D403D038-5783-42B6-B046-AD8C7D110B6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F04BF9-8B41-43B2-A51A-10C8283F12C1}" type="pres">
      <dgm:prSet presAssocID="{FF1AA6B1-016B-4EC6-B8E1-A24178EE040B}" presName="circle1" presStyleLbl="node1" presStyleIdx="0" presStyleCnt="4"/>
      <dgm:spPr/>
    </dgm:pt>
    <dgm:pt modelId="{8C391F88-4B7C-4092-A5E7-417D7C7C32D7}" type="pres">
      <dgm:prSet presAssocID="{FF1AA6B1-016B-4EC6-B8E1-A24178EE040B}" presName="space" presStyleCnt="0"/>
      <dgm:spPr/>
    </dgm:pt>
    <dgm:pt modelId="{998D6D26-A8FE-4214-B539-76CCA9EE7043}" type="pres">
      <dgm:prSet presAssocID="{FF1AA6B1-016B-4EC6-B8E1-A24178EE040B}" presName="rect1" presStyleLbl="alignAcc1" presStyleIdx="0" presStyleCnt="4"/>
      <dgm:spPr/>
      <dgm:t>
        <a:bodyPr/>
        <a:lstStyle/>
        <a:p>
          <a:endParaRPr lang="ru-RU"/>
        </a:p>
      </dgm:t>
    </dgm:pt>
    <dgm:pt modelId="{84EF6C8D-79C0-4F43-9D34-B5EAAB7B05BC}" type="pres">
      <dgm:prSet presAssocID="{5EA45D3C-40AD-47B1-B2AA-B7486D32F762}" presName="vertSpace2" presStyleLbl="node1" presStyleIdx="0" presStyleCnt="4"/>
      <dgm:spPr/>
    </dgm:pt>
    <dgm:pt modelId="{FF8CCCAA-9AB3-417A-9F8B-14FDEBAF8B80}" type="pres">
      <dgm:prSet presAssocID="{5EA45D3C-40AD-47B1-B2AA-B7486D32F762}" presName="circle2" presStyleLbl="node1" presStyleIdx="1" presStyleCnt="4"/>
      <dgm:spPr/>
    </dgm:pt>
    <dgm:pt modelId="{3756ABB4-D502-4288-9552-AA169094A0D3}" type="pres">
      <dgm:prSet presAssocID="{5EA45D3C-40AD-47B1-B2AA-B7486D32F762}" presName="rect2" presStyleLbl="alignAcc1" presStyleIdx="1" presStyleCnt="4"/>
      <dgm:spPr/>
      <dgm:t>
        <a:bodyPr/>
        <a:lstStyle/>
        <a:p>
          <a:endParaRPr lang="ru-RU"/>
        </a:p>
      </dgm:t>
    </dgm:pt>
    <dgm:pt modelId="{B2610F17-6AE9-4EB1-B2F9-70603F79F05F}" type="pres">
      <dgm:prSet presAssocID="{28A11B7C-AC48-4BE6-BAE8-183B07D1047F}" presName="vertSpace3" presStyleLbl="node1" presStyleIdx="1" presStyleCnt="4"/>
      <dgm:spPr/>
    </dgm:pt>
    <dgm:pt modelId="{FEB0FFCB-DA81-474B-84D4-B727863326FD}" type="pres">
      <dgm:prSet presAssocID="{28A11B7C-AC48-4BE6-BAE8-183B07D1047F}" presName="circle3" presStyleLbl="node1" presStyleIdx="2" presStyleCnt="4"/>
      <dgm:spPr/>
    </dgm:pt>
    <dgm:pt modelId="{47208633-7325-4673-9184-D02AA6FBEDFC}" type="pres">
      <dgm:prSet presAssocID="{28A11B7C-AC48-4BE6-BAE8-183B07D1047F}" presName="rect3" presStyleLbl="alignAcc1" presStyleIdx="2" presStyleCnt="4"/>
      <dgm:spPr/>
      <dgm:t>
        <a:bodyPr/>
        <a:lstStyle/>
        <a:p>
          <a:endParaRPr lang="ru-RU"/>
        </a:p>
      </dgm:t>
    </dgm:pt>
    <dgm:pt modelId="{8CB36AA5-7303-459C-B009-CCC02CB4DAF6}" type="pres">
      <dgm:prSet presAssocID="{575D7237-9209-45F5-AA5C-4EB09398B86D}" presName="vertSpace4" presStyleLbl="node1" presStyleIdx="2" presStyleCnt="4"/>
      <dgm:spPr/>
    </dgm:pt>
    <dgm:pt modelId="{C89A2F94-71C0-4AF8-92ED-76D422E99DCC}" type="pres">
      <dgm:prSet presAssocID="{575D7237-9209-45F5-AA5C-4EB09398B86D}" presName="circle4" presStyleLbl="node1" presStyleIdx="3" presStyleCnt="4"/>
      <dgm:spPr/>
    </dgm:pt>
    <dgm:pt modelId="{4B1AF54F-A094-4944-966D-3CFF815935DB}" type="pres">
      <dgm:prSet presAssocID="{575D7237-9209-45F5-AA5C-4EB09398B86D}" presName="rect4" presStyleLbl="alignAcc1" presStyleIdx="3" presStyleCnt="4"/>
      <dgm:spPr/>
      <dgm:t>
        <a:bodyPr/>
        <a:lstStyle/>
        <a:p>
          <a:endParaRPr lang="ru-RU"/>
        </a:p>
      </dgm:t>
    </dgm:pt>
    <dgm:pt modelId="{FAC4C2EA-EE89-4F00-A5E3-C31B2A4E7A52}" type="pres">
      <dgm:prSet presAssocID="{FF1AA6B1-016B-4EC6-B8E1-A24178EE040B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42E186-F3CD-4A74-823D-82AF6ECC4D3C}" type="pres">
      <dgm:prSet presAssocID="{5EA45D3C-40AD-47B1-B2AA-B7486D32F762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88CF8F-59C7-42A5-AFD4-8CCB39DAE2A0}" type="pres">
      <dgm:prSet presAssocID="{28A11B7C-AC48-4BE6-BAE8-183B07D1047F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4252E8-1287-4074-9D0C-F59AE0F5EC06}" type="pres">
      <dgm:prSet presAssocID="{575D7237-9209-45F5-AA5C-4EB09398B86D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834D38-0B43-4EF0-9137-53D184B1A4F6}" srcId="{D403D038-5783-42B6-B046-AD8C7D110B62}" destId="{FF1AA6B1-016B-4EC6-B8E1-A24178EE040B}" srcOrd="0" destOrd="0" parTransId="{872DB4BF-296E-403B-99DF-6EDC8CD5CCCF}" sibTransId="{D3334998-B505-4621-9871-09345BD99C9A}"/>
    <dgm:cxn modelId="{613CD977-C023-4333-9156-09B7D81D8CD7}" type="presOf" srcId="{FF1AA6B1-016B-4EC6-B8E1-A24178EE040B}" destId="{FAC4C2EA-EE89-4F00-A5E3-C31B2A4E7A52}" srcOrd="1" destOrd="0" presId="urn:microsoft.com/office/officeart/2005/8/layout/target3"/>
    <dgm:cxn modelId="{DD9A29D6-EB76-409B-9058-4F8609A9BFC9}" type="presOf" srcId="{FF1AA6B1-016B-4EC6-B8E1-A24178EE040B}" destId="{998D6D26-A8FE-4214-B539-76CCA9EE7043}" srcOrd="0" destOrd="0" presId="urn:microsoft.com/office/officeart/2005/8/layout/target3"/>
    <dgm:cxn modelId="{366A9722-311E-431E-8CCD-CB8A47D5E369}" srcId="{D403D038-5783-42B6-B046-AD8C7D110B62}" destId="{28A11B7C-AC48-4BE6-BAE8-183B07D1047F}" srcOrd="2" destOrd="0" parTransId="{FDC60DF2-CD95-490C-8657-F7B7A6982361}" sibTransId="{78AF4558-B13C-4722-820F-75672BD2A09D}"/>
    <dgm:cxn modelId="{B70C7013-ACCB-45A3-8539-BA022BF512E6}" type="presOf" srcId="{28A11B7C-AC48-4BE6-BAE8-183B07D1047F}" destId="{6588CF8F-59C7-42A5-AFD4-8CCB39DAE2A0}" srcOrd="1" destOrd="0" presId="urn:microsoft.com/office/officeart/2005/8/layout/target3"/>
    <dgm:cxn modelId="{6CDCD7B4-DCFE-4623-816C-4C62C3AA5B46}" type="presOf" srcId="{D403D038-5783-42B6-B046-AD8C7D110B62}" destId="{C9C8B940-EF4C-4710-AB1E-B2F640A154A7}" srcOrd="0" destOrd="0" presId="urn:microsoft.com/office/officeart/2005/8/layout/target3"/>
    <dgm:cxn modelId="{C060DC4C-FF45-4D73-96DC-592792ECECB1}" type="presOf" srcId="{575D7237-9209-45F5-AA5C-4EB09398B86D}" destId="{4B1AF54F-A094-4944-966D-3CFF815935DB}" srcOrd="0" destOrd="0" presId="urn:microsoft.com/office/officeart/2005/8/layout/target3"/>
    <dgm:cxn modelId="{2ADB72D9-B7BA-4898-9547-C8BCAF153E3B}" type="presOf" srcId="{5EA45D3C-40AD-47B1-B2AA-B7486D32F762}" destId="{4342E186-F3CD-4A74-823D-82AF6ECC4D3C}" srcOrd="1" destOrd="0" presId="urn:microsoft.com/office/officeart/2005/8/layout/target3"/>
    <dgm:cxn modelId="{38FF36BF-1609-44D2-845B-AA4EE5C1FF02}" type="presOf" srcId="{28A11B7C-AC48-4BE6-BAE8-183B07D1047F}" destId="{47208633-7325-4673-9184-D02AA6FBEDFC}" srcOrd="0" destOrd="0" presId="urn:microsoft.com/office/officeart/2005/8/layout/target3"/>
    <dgm:cxn modelId="{A2A50406-C212-4293-BF25-978393F45831}" srcId="{D403D038-5783-42B6-B046-AD8C7D110B62}" destId="{575D7237-9209-45F5-AA5C-4EB09398B86D}" srcOrd="3" destOrd="0" parTransId="{96D1CDF3-C3C3-4070-A80F-6A2E549E1B42}" sibTransId="{4EDA020A-B9F9-4985-9396-9B5548EAC4F3}"/>
    <dgm:cxn modelId="{00E0298E-5EA5-4050-859A-441636B921BF}" type="presOf" srcId="{5EA45D3C-40AD-47B1-B2AA-B7486D32F762}" destId="{3756ABB4-D502-4288-9552-AA169094A0D3}" srcOrd="0" destOrd="0" presId="urn:microsoft.com/office/officeart/2005/8/layout/target3"/>
    <dgm:cxn modelId="{58F79BD7-0E11-4164-92F1-BBBACC19D80F}" srcId="{D403D038-5783-42B6-B046-AD8C7D110B62}" destId="{5EA45D3C-40AD-47B1-B2AA-B7486D32F762}" srcOrd="1" destOrd="0" parTransId="{DEC87A6A-3B22-4662-BE21-C436BD3148B5}" sibTransId="{166457DC-DA46-466D-B86A-7D7CD54223AA}"/>
    <dgm:cxn modelId="{8AF8EAD4-1FD0-4424-8BF0-914D354D1984}" type="presOf" srcId="{575D7237-9209-45F5-AA5C-4EB09398B86D}" destId="{174252E8-1287-4074-9D0C-F59AE0F5EC06}" srcOrd="1" destOrd="0" presId="urn:microsoft.com/office/officeart/2005/8/layout/target3"/>
    <dgm:cxn modelId="{473FD7B3-03DB-4186-9506-E1B4502A714B}" type="presParOf" srcId="{C9C8B940-EF4C-4710-AB1E-B2F640A154A7}" destId="{C5F04BF9-8B41-43B2-A51A-10C8283F12C1}" srcOrd="0" destOrd="0" presId="urn:microsoft.com/office/officeart/2005/8/layout/target3"/>
    <dgm:cxn modelId="{1D4F85BB-3023-4574-88B2-D9078D0C135D}" type="presParOf" srcId="{C9C8B940-EF4C-4710-AB1E-B2F640A154A7}" destId="{8C391F88-4B7C-4092-A5E7-417D7C7C32D7}" srcOrd="1" destOrd="0" presId="urn:microsoft.com/office/officeart/2005/8/layout/target3"/>
    <dgm:cxn modelId="{65711711-15B4-4656-9874-578FB5D1EC60}" type="presParOf" srcId="{C9C8B940-EF4C-4710-AB1E-B2F640A154A7}" destId="{998D6D26-A8FE-4214-B539-76CCA9EE7043}" srcOrd="2" destOrd="0" presId="urn:microsoft.com/office/officeart/2005/8/layout/target3"/>
    <dgm:cxn modelId="{6349E784-4826-458E-A405-91BD80CAF494}" type="presParOf" srcId="{C9C8B940-EF4C-4710-AB1E-B2F640A154A7}" destId="{84EF6C8D-79C0-4F43-9D34-B5EAAB7B05BC}" srcOrd="3" destOrd="0" presId="urn:microsoft.com/office/officeart/2005/8/layout/target3"/>
    <dgm:cxn modelId="{55AC93C0-E99B-4394-9B45-B3549FEF42BE}" type="presParOf" srcId="{C9C8B940-EF4C-4710-AB1E-B2F640A154A7}" destId="{FF8CCCAA-9AB3-417A-9F8B-14FDEBAF8B80}" srcOrd="4" destOrd="0" presId="urn:microsoft.com/office/officeart/2005/8/layout/target3"/>
    <dgm:cxn modelId="{333CC718-D313-4C57-B8B6-307DA75BB79A}" type="presParOf" srcId="{C9C8B940-EF4C-4710-AB1E-B2F640A154A7}" destId="{3756ABB4-D502-4288-9552-AA169094A0D3}" srcOrd="5" destOrd="0" presId="urn:microsoft.com/office/officeart/2005/8/layout/target3"/>
    <dgm:cxn modelId="{147CE3D6-7B79-4F1F-BAFA-D147D7F6C854}" type="presParOf" srcId="{C9C8B940-EF4C-4710-AB1E-B2F640A154A7}" destId="{B2610F17-6AE9-4EB1-B2F9-70603F79F05F}" srcOrd="6" destOrd="0" presId="urn:microsoft.com/office/officeart/2005/8/layout/target3"/>
    <dgm:cxn modelId="{056FF555-8336-457C-935D-B3E20AD6415B}" type="presParOf" srcId="{C9C8B940-EF4C-4710-AB1E-B2F640A154A7}" destId="{FEB0FFCB-DA81-474B-84D4-B727863326FD}" srcOrd="7" destOrd="0" presId="urn:microsoft.com/office/officeart/2005/8/layout/target3"/>
    <dgm:cxn modelId="{199DC1C3-D0CB-4698-9F22-A0A923F3D502}" type="presParOf" srcId="{C9C8B940-EF4C-4710-AB1E-B2F640A154A7}" destId="{47208633-7325-4673-9184-D02AA6FBEDFC}" srcOrd="8" destOrd="0" presId="urn:microsoft.com/office/officeart/2005/8/layout/target3"/>
    <dgm:cxn modelId="{CA93450B-40F1-4B30-B412-D40F122ABEDD}" type="presParOf" srcId="{C9C8B940-EF4C-4710-AB1E-B2F640A154A7}" destId="{8CB36AA5-7303-459C-B009-CCC02CB4DAF6}" srcOrd="9" destOrd="0" presId="urn:microsoft.com/office/officeart/2005/8/layout/target3"/>
    <dgm:cxn modelId="{98A672FB-FBCE-4E04-BA6A-BF82295C7811}" type="presParOf" srcId="{C9C8B940-EF4C-4710-AB1E-B2F640A154A7}" destId="{C89A2F94-71C0-4AF8-92ED-76D422E99DCC}" srcOrd="10" destOrd="0" presId="urn:microsoft.com/office/officeart/2005/8/layout/target3"/>
    <dgm:cxn modelId="{DC600C8F-83A4-4119-B886-60BC551EF20E}" type="presParOf" srcId="{C9C8B940-EF4C-4710-AB1E-B2F640A154A7}" destId="{4B1AF54F-A094-4944-966D-3CFF815935DB}" srcOrd="11" destOrd="0" presId="urn:microsoft.com/office/officeart/2005/8/layout/target3"/>
    <dgm:cxn modelId="{4D4F45A1-54A6-4AC7-B004-9BCCF568CEA1}" type="presParOf" srcId="{C9C8B940-EF4C-4710-AB1E-B2F640A154A7}" destId="{FAC4C2EA-EE89-4F00-A5E3-C31B2A4E7A52}" srcOrd="12" destOrd="0" presId="urn:microsoft.com/office/officeart/2005/8/layout/target3"/>
    <dgm:cxn modelId="{74E73460-D7D6-4B62-93F8-4FE8A8448A3A}" type="presParOf" srcId="{C9C8B940-EF4C-4710-AB1E-B2F640A154A7}" destId="{4342E186-F3CD-4A74-823D-82AF6ECC4D3C}" srcOrd="13" destOrd="0" presId="urn:microsoft.com/office/officeart/2005/8/layout/target3"/>
    <dgm:cxn modelId="{F55D4ABD-C57A-456D-980B-88D90B819B71}" type="presParOf" srcId="{C9C8B940-EF4C-4710-AB1E-B2F640A154A7}" destId="{6588CF8F-59C7-42A5-AFD4-8CCB39DAE2A0}" srcOrd="14" destOrd="0" presId="urn:microsoft.com/office/officeart/2005/8/layout/target3"/>
    <dgm:cxn modelId="{484949A4-8F95-4545-9348-B2D3D7876FB3}" type="presParOf" srcId="{C9C8B940-EF4C-4710-AB1E-B2F640A154A7}" destId="{174252E8-1287-4074-9D0C-F59AE0F5EC06}" srcOrd="15" destOrd="0" presId="urn:microsoft.com/office/officeart/2005/8/layout/targe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094248-1A3F-4FE8-83ED-3671C1E51C6C}" type="datetimeFigureOut">
              <a:rPr lang="ru-RU" smtClean="0"/>
              <a:t>24.04.2018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C9930-7AAB-498E-A57A-AD1AB5B0F0A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3146E-ABA0-496D-BCF0-1BBAE4866B32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D39F7F-5AA3-4878-94F5-5B4D45564A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A0A592-A2D9-435E-8766-20D62D239938}" type="slidenum">
              <a:rPr lang="ru-RU" smtClean="0">
                <a:cs typeface="Arial" charset="0"/>
              </a:rPr>
              <a:pPr/>
              <a:t>2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dirty="0" smtClean="0"/>
              <a:t>Коммуникативный процесс, который наряду с лингвистическими факторами включает и </a:t>
            </a:r>
            <a:r>
              <a:rPr lang="ru-RU" dirty="0" err="1" smtClean="0"/>
              <a:t>социокультурные</a:t>
            </a:r>
            <a:r>
              <a:rPr lang="ru-RU" dirty="0" smtClean="0"/>
              <a:t> (знания о мире, мнения, установки, цели и намерения адресата) необходимые для понимания текста.</a:t>
            </a:r>
          </a:p>
          <a:p>
            <a:pPr>
              <a:defRPr/>
            </a:pP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Дискурс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smtClean="0"/>
              <a:t>- структурированное поле высказываний, которое содержит в себе основные правила, влияющие на оформление познавательного опыта.    (М.Фуко)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39F7F-5AA3-4878-94F5-5B4D45564A1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8F58737-3D75-4A84-8197-599320553422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634FCC2-29C1-4871-995A-01CCB439E138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ro-kirillova.ru/&#160;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857364"/>
            <a:ext cx="5929354" cy="1470025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/>
              <a:t>«От развивающего обучения к развитию человека – стратегия гуманитарного образования»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3857628"/>
            <a:ext cx="4953000" cy="158059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1600" dirty="0" err="1" smtClean="0">
                <a:solidFill>
                  <a:schemeClr val="tx1"/>
                </a:solidFill>
              </a:rPr>
              <a:t>Даутова</a:t>
            </a:r>
            <a:r>
              <a:rPr lang="ru-RU" sz="1600" dirty="0" smtClean="0">
                <a:solidFill>
                  <a:schemeClr val="tx1"/>
                </a:solidFill>
              </a:rPr>
              <a:t> Ольга Борисовна, д.п.н., профессор кафедры педагогики и </a:t>
            </a:r>
            <a:r>
              <a:rPr lang="ru-RU" sz="1600" dirty="0" err="1" smtClean="0">
                <a:solidFill>
                  <a:schemeClr val="tx1"/>
                </a:solidFill>
              </a:rPr>
              <a:t>андрагогики</a:t>
            </a:r>
            <a:r>
              <a:rPr lang="ru-RU" sz="1600" dirty="0" smtClean="0">
                <a:solidFill>
                  <a:schemeClr val="tx1"/>
                </a:solidFill>
              </a:rPr>
              <a:t> СПб АППО</a:t>
            </a:r>
          </a:p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24 апреля 2018 г.</a:t>
            </a:r>
          </a:p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</a:rPr>
              <a:t>Санкт-Петербург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636"/>
            <a:ext cx="9144000" cy="185736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1071546"/>
            <a:ext cx="2143140" cy="133589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21495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апрель </a:t>
            </a:r>
            <a:r>
              <a:rPr lang="ru-RU" dirty="0" smtClean="0"/>
              <a:t>2016</a:t>
            </a:r>
            <a:br>
              <a:rPr lang="ru-RU" dirty="0" smtClean="0"/>
            </a:br>
            <a:r>
              <a:rPr lang="ru-RU" dirty="0" smtClean="0">
                <a:hlinkClick r:id="rId2"/>
              </a:rPr>
              <a:t> http://ro-kirillova.ru/ </a:t>
            </a:r>
            <a:r>
              <a:rPr lang="ru-RU" dirty="0" smtClean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166"/>
            <a:ext cx="9144000" cy="459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Дата 3"/>
          <p:cNvSpPr>
            <a:spLocks noGrp="1"/>
          </p:cNvSpPr>
          <p:nvPr>
            <p:ph type="dt" sz="quarter" idx="10"/>
          </p:nvPr>
        </p:nvSpPr>
        <p:spPr bwMode="auto">
          <a:xfrm>
            <a:off x="8072462" y="0"/>
            <a:ext cx="957264" cy="4572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1299FC3-DEB4-4B18-BB64-6F9F2D10FF71}" type="datetime1">
              <a:rPr lang="ru-RU" sz="1100" smtClean="0">
                <a:solidFill>
                  <a:schemeClr val="bg1"/>
                </a:solidFill>
              </a:rPr>
              <a:pPr eaLnBrk="1" hangingPunct="1"/>
              <a:t>24.04.2018</a:t>
            </a:fld>
            <a:endParaRPr lang="ru-RU" sz="11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00042"/>
            <a:ext cx="5357817" cy="564991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		Мы </a:t>
            </a:r>
            <a:r>
              <a:rPr lang="ru-RU" dirty="0" smtClean="0"/>
              <a:t>не можем работать без перспективы, без осознания будущего как продолжения и развития настоящего. А для этого важна теория, дающая эту перспективу. А теория это новые не овеществленные еще идеи, бросающие  в будущие дали, это мысли богатые содержанием, зовущие, будящие.</a:t>
            </a:r>
          </a:p>
          <a:p>
            <a:pPr algn="r">
              <a:buNone/>
            </a:pPr>
            <a:r>
              <a:rPr lang="ru-RU" dirty="0" smtClean="0"/>
              <a:t>П.Н.Груздев</a:t>
            </a:r>
          </a:p>
          <a:p>
            <a:pPr>
              <a:buNone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ru-RU" dirty="0"/>
          </a:p>
        </p:txBody>
      </p:sp>
      <p:pic>
        <p:nvPicPr>
          <p:cNvPr id="9219" name="Picture 2" descr="10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692150"/>
            <a:ext cx="3295650" cy="518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Заголовок 1"/>
          <p:cNvSpPr>
            <a:spLocks noGrp="1"/>
          </p:cNvSpPr>
          <p:nvPr>
            <p:ph type="title"/>
          </p:nvPr>
        </p:nvSpPr>
        <p:spPr>
          <a:xfrm>
            <a:off x="5435600" y="6002338"/>
            <a:ext cx="3313113" cy="855662"/>
          </a:xfrm>
        </p:spPr>
        <p:txBody>
          <a:bodyPr/>
          <a:lstStyle/>
          <a:p>
            <a:pPr algn="ctr" eaLnBrk="1" hangingPunct="1"/>
            <a:r>
              <a:rPr lang="ru-RU" sz="1800" smtClean="0"/>
              <a:t>Павел Никодимович Груздев </a:t>
            </a:r>
            <a:br>
              <a:rPr lang="ru-RU" sz="1800" smtClean="0"/>
            </a:br>
            <a:r>
              <a:rPr lang="ru-RU" sz="1800" smtClean="0"/>
              <a:t>(30.08.1889- 13.07.1953)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85720" y="5846773"/>
            <a:ext cx="5076825" cy="1011227"/>
          </a:xfrm>
          <a:prstGeom prst="rect">
            <a:avLst/>
          </a:prstGeom>
        </p:spPr>
        <p:txBody>
          <a:bodyPr anchor="ctr">
            <a:normAutofit fontScale="85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dirty="0" smtClean="0"/>
          </a:p>
          <a:p>
            <a:pPr algn="ctr" fontAlgn="auto">
              <a:spcAft>
                <a:spcPts val="0"/>
              </a:spcAft>
              <a:defRPr/>
            </a:pPr>
            <a:endParaRPr lang="ru-RU" dirty="0" smtClean="0"/>
          </a:p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Линия </a:t>
            </a:r>
            <a:r>
              <a:rPr lang="ru-RU" dirty="0"/>
              <a:t>жизни – наука: Профессор П.Н.Груздев/ авт. </a:t>
            </a:r>
            <a:r>
              <a:rPr lang="ru-RU" dirty="0"/>
              <a:t>–сост. Г.Д.Кириллова, </a:t>
            </a:r>
            <a:r>
              <a:rPr lang="ru-RU" dirty="0" err="1"/>
              <a:t>О.Б.Даутова</a:t>
            </a:r>
            <a:r>
              <a:rPr lang="ru-RU" dirty="0"/>
              <a:t>. – СПб.: Изд-во РГПУ им. А.И.Герцена, 2016. – 223.</a:t>
            </a:r>
          </a:p>
          <a:p>
            <a:pPr algn="ctr" fontAlgn="auto">
              <a:spcAft>
                <a:spcPts val="0"/>
              </a:spcAft>
              <a:defRPr/>
            </a:pPr>
            <a:endParaRPr lang="ru-RU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382000" y="6492240"/>
            <a:ext cx="762000" cy="36576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61B9D51-8E9C-4A36-B6D6-6973CED8C108}" type="slidenum">
              <a:rPr lang="ru-RU" smtClean="0">
                <a:solidFill>
                  <a:srgbClr val="575F6D"/>
                </a:solidFill>
              </a:rPr>
              <a:pPr eaLnBrk="1" hangingPunct="1"/>
              <a:t>2</a:t>
            </a:fld>
            <a:endParaRPr lang="ru-RU" dirty="0" smtClean="0">
              <a:solidFill>
                <a:srgbClr val="575F6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000768"/>
            <a:ext cx="8258204" cy="703282"/>
          </a:xfrm>
        </p:spPr>
        <p:txBody>
          <a:bodyPr>
            <a:normAutofit/>
          </a:bodyPr>
          <a:lstStyle/>
          <a:p>
            <a:r>
              <a:rPr lang="ru-RU" dirty="0" smtClean="0"/>
              <a:t>Кириллова Галина Дмитриевна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00562" y="571480"/>
            <a:ext cx="4038600" cy="5214974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/>
              <a:t>Если процесс обучения соответствует процессу познания, то он и интересен и обогащает человека.</a:t>
            </a:r>
            <a:endParaRPr lang="ru-RU" dirty="0" smtClean="0"/>
          </a:p>
          <a:p>
            <a:pPr lvl="0"/>
            <a:r>
              <a:rPr lang="ru-RU" b="1" dirty="0" smtClean="0"/>
              <a:t>Когда преподаватель говорит, что учащиеся не хотят учиться, то причину нужно искать в процессе обучения.</a:t>
            </a:r>
            <a:endParaRPr lang="ru-RU" dirty="0" smtClean="0"/>
          </a:p>
          <a:p>
            <a:pPr lvl="0"/>
            <a:r>
              <a:rPr lang="ru-RU" b="1" dirty="0" smtClean="0"/>
              <a:t>Исследователи развивающего обучения проводили работу в противовес официальной системе обучения.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71480"/>
            <a:ext cx="3857652" cy="5294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Дата 3"/>
          <p:cNvSpPr>
            <a:spLocks noGrp="1"/>
          </p:cNvSpPr>
          <p:nvPr>
            <p:ph type="dt" sz="quarter" idx="10"/>
          </p:nvPr>
        </p:nvSpPr>
        <p:spPr bwMode="auto">
          <a:xfrm>
            <a:off x="8072462" y="0"/>
            <a:ext cx="957264" cy="4572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1299FC3-DEB4-4B18-BB64-6F9F2D10FF71}" type="datetime1">
              <a:rPr lang="ru-RU" sz="1100" smtClean="0">
                <a:solidFill>
                  <a:schemeClr val="bg1"/>
                </a:solidFill>
              </a:rPr>
              <a:pPr eaLnBrk="1" hangingPunct="1"/>
              <a:t>24.04.2018</a:t>
            </a:fld>
            <a:endParaRPr lang="ru-RU" sz="1100" dirty="0" smtClean="0">
              <a:solidFill>
                <a:schemeClr val="bg1"/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382000" y="6635140"/>
            <a:ext cx="762000" cy="36576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61B9D51-8E9C-4A36-B6D6-6973CED8C108}" type="slidenum">
              <a:rPr lang="ru-RU" smtClean="0">
                <a:solidFill>
                  <a:srgbClr val="575F6D"/>
                </a:solidFill>
              </a:rPr>
              <a:pPr eaLnBrk="1" hangingPunct="1"/>
              <a:t>3</a:t>
            </a:fld>
            <a:endParaRPr lang="ru-RU" dirty="0" smtClean="0">
              <a:solidFill>
                <a:srgbClr val="575F6D"/>
              </a:solidFill>
            </a:endParaRPr>
          </a:p>
        </p:txBody>
      </p:sp>
      <p:sp>
        <p:nvSpPr>
          <p:cNvPr id="8" name="Номер слайда 5"/>
          <p:cNvSpPr txBox="1">
            <a:spLocks/>
          </p:cNvSpPr>
          <p:nvPr/>
        </p:nvSpPr>
        <p:spPr bwMode="auto">
          <a:xfrm>
            <a:off x="8382000" y="6492240"/>
            <a:ext cx="762000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1B9D51-8E9C-4A36-B6D6-6973CED8C1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066800"/>
          </a:xfrm>
        </p:spPr>
        <p:txBody>
          <a:bodyPr/>
          <a:lstStyle/>
          <a:p>
            <a:pPr algn="ctr"/>
            <a:r>
              <a:rPr lang="ru-RU" b="1" dirty="0" smtClean="0"/>
              <a:t>Три поворота в науке ХХ- ХХ</a:t>
            </a:r>
            <a:r>
              <a:rPr lang="en-US" b="1" dirty="0" smtClean="0"/>
              <a:t>I</a:t>
            </a:r>
            <a:endParaRPr lang="ru-RU" dirty="0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484784"/>
          <a:ext cx="9144000" cy="5373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Дата 3"/>
          <p:cNvSpPr>
            <a:spLocks noGrp="1"/>
          </p:cNvSpPr>
          <p:nvPr>
            <p:ph type="dt" sz="quarter" idx="10"/>
          </p:nvPr>
        </p:nvSpPr>
        <p:spPr bwMode="auto">
          <a:xfrm>
            <a:off x="8072462" y="0"/>
            <a:ext cx="957264" cy="4572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1299FC3-DEB4-4B18-BB64-6F9F2D10FF71}" type="datetime1">
              <a:rPr lang="ru-RU" sz="1100" smtClean="0">
                <a:solidFill>
                  <a:schemeClr val="bg1"/>
                </a:solidFill>
              </a:rPr>
              <a:pPr eaLnBrk="1" hangingPunct="1"/>
              <a:t>24.04.2018</a:t>
            </a:fld>
            <a:endParaRPr lang="ru-RU" sz="1100" dirty="0" smtClean="0">
              <a:solidFill>
                <a:schemeClr val="bg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382000" y="6492240"/>
            <a:ext cx="762000" cy="36576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61B9D51-8E9C-4A36-B6D6-6973CED8C108}" type="slidenum">
              <a:rPr lang="ru-RU" smtClean="0">
                <a:solidFill>
                  <a:srgbClr val="575F6D"/>
                </a:solidFill>
              </a:rPr>
              <a:pPr eaLnBrk="1" hangingPunct="1"/>
              <a:t>4</a:t>
            </a:fld>
            <a:endParaRPr lang="ru-RU" dirty="0" smtClean="0">
              <a:solidFill>
                <a:srgbClr val="575F6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2858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>Система </a:t>
            </a:r>
            <a:r>
              <a:rPr lang="ru-RU" sz="3100" dirty="0" smtClean="0"/>
              <a:t>гуманитарности формируется вокруг свободы как источника открытия новой </a:t>
            </a:r>
            <a:r>
              <a:rPr lang="ru-RU" sz="3100" dirty="0" smtClean="0"/>
              <a:t>реальности. </a:t>
            </a:r>
            <a:r>
              <a:rPr lang="ru-RU" sz="2700" i="1" dirty="0" err="1" smtClean="0"/>
              <a:t>Тульчинский</a:t>
            </a:r>
            <a:r>
              <a:rPr lang="ru-RU" sz="2700" i="1" dirty="0" smtClean="0"/>
              <a:t> Г.Л.</a:t>
            </a:r>
            <a:endParaRPr lang="ru-RU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714488"/>
          <a:ext cx="8929718" cy="4859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Дата 3"/>
          <p:cNvSpPr>
            <a:spLocks noGrp="1"/>
          </p:cNvSpPr>
          <p:nvPr>
            <p:ph type="dt" sz="quarter" idx="10"/>
          </p:nvPr>
        </p:nvSpPr>
        <p:spPr bwMode="auto">
          <a:xfrm>
            <a:off x="8072462" y="0"/>
            <a:ext cx="957264" cy="4572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1299FC3-DEB4-4B18-BB64-6F9F2D10FF71}" type="datetime1">
              <a:rPr lang="ru-RU" sz="1100" smtClean="0">
                <a:solidFill>
                  <a:schemeClr val="bg1"/>
                </a:solidFill>
              </a:rPr>
              <a:pPr eaLnBrk="1" hangingPunct="1"/>
              <a:t>24.04.2018</a:t>
            </a:fld>
            <a:endParaRPr lang="ru-RU" sz="1100" dirty="0" smtClean="0">
              <a:solidFill>
                <a:schemeClr val="bg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382000" y="6492240"/>
            <a:ext cx="762000" cy="36576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61B9D51-8E9C-4A36-B6D6-6973CED8C108}" type="slidenum">
              <a:rPr lang="ru-RU" smtClean="0">
                <a:solidFill>
                  <a:srgbClr val="575F6D"/>
                </a:solidFill>
              </a:rPr>
              <a:pPr eaLnBrk="1" hangingPunct="1"/>
              <a:t>5</a:t>
            </a:fld>
            <a:endParaRPr lang="ru-RU" dirty="0" smtClean="0">
              <a:solidFill>
                <a:srgbClr val="575F6D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Дата 3"/>
          <p:cNvSpPr>
            <a:spLocks noGrp="1"/>
          </p:cNvSpPr>
          <p:nvPr>
            <p:ph type="dt" sz="quarter" idx="10"/>
          </p:nvPr>
        </p:nvSpPr>
        <p:spPr bwMode="auto">
          <a:xfrm>
            <a:off x="8072462" y="0"/>
            <a:ext cx="957264" cy="4572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1299FC3-DEB4-4B18-BB64-6F9F2D10FF71}" type="datetime1">
              <a:rPr lang="ru-RU" sz="1100" smtClean="0">
                <a:solidFill>
                  <a:schemeClr val="bg1"/>
                </a:solidFill>
              </a:rPr>
              <a:pPr eaLnBrk="1" hangingPunct="1"/>
              <a:t>24.04.2018</a:t>
            </a:fld>
            <a:endParaRPr lang="ru-RU" sz="1100" dirty="0" smtClean="0">
              <a:solidFill>
                <a:schemeClr val="bg1"/>
              </a:solidFill>
            </a:endParaRPr>
          </a:p>
        </p:txBody>
      </p:sp>
      <p:sp>
        <p:nvSpPr>
          <p:cNvPr id="34819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143900" y="6357958"/>
            <a:ext cx="762000" cy="36576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33FFA98-244A-42B6-9700-BA3002FD3D51}" type="slidenum">
              <a:rPr lang="ru-RU" smtClean="0">
                <a:solidFill>
                  <a:srgbClr val="575F6D"/>
                </a:solidFill>
              </a:rPr>
              <a:pPr eaLnBrk="1" hangingPunct="1"/>
              <a:t>6</a:t>
            </a:fld>
            <a:endParaRPr lang="ru-RU" dirty="0" smtClean="0">
              <a:solidFill>
                <a:srgbClr val="575F6D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16818985"/>
              </p:ext>
            </p:extLst>
          </p:nvPr>
        </p:nvGraphicFramePr>
        <p:xfrm>
          <a:off x="0" y="428603"/>
          <a:ext cx="9144000" cy="585791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71604"/>
                <a:gridCol w="2286016"/>
                <a:gridCol w="2643206"/>
                <a:gridCol w="2643174"/>
              </a:tblGrid>
              <a:tr h="78234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Black" pitchFamily="34" charset="0"/>
                        </a:rPr>
                        <a:t>КОНЦЕПЦИИ</a:t>
                      </a:r>
                      <a:endParaRPr lang="ru-RU" sz="1200" dirty="0">
                        <a:latin typeface="Arial Black" pitchFamily="34" charset="0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Black" pitchFamily="34" charset="0"/>
                        </a:rPr>
                        <a:t>ОБЪЕКТИВИСТСКАЯ</a:t>
                      </a:r>
                      <a:endParaRPr lang="ru-RU" sz="1200" dirty="0">
                        <a:latin typeface="Arial Black" pitchFamily="34" charset="0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Black" pitchFamily="34" charset="0"/>
                        </a:rPr>
                        <a:t>КОНСТРУКТИВИСТСКАЯ</a:t>
                      </a:r>
                      <a:endParaRPr lang="ru-RU" sz="1200" dirty="0">
                        <a:latin typeface="Arial Black" pitchFamily="34" charset="0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Black" pitchFamily="34" charset="0"/>
                        </a:rPr>
                        <a:t>КОММУНИКАТИВНАЯ =</a:t>
                      </a:r>
                    </a:p>
                    <a:p>
                      <a:pPr algn="ctr"/>
                      <a:r>
                        <a:rPr lang="ru-RU" sz="1200" dirty="0" smtClean="0">
                          <a:latin typeface="Arial Black" pitchFamily="34" charset="0"/>
                        </a:rPr>
                        <a:t>ГУМАНИТАРНАЯ</a:t>
                      </a:r>
                      <a:endParaRPr lang="ru-RU" sz="1200" dirty="0">
                        <a:latin typeface="Arial Black" pitchFamily="34" charset="0"/>
                      </a:endParaRPr>
                    </a:p>
                  </a:txBody>
                  <a:tcPr marT="45727" marB="45727"/>
                </a:tc>
              </a:tr>
              <a:tr h="2337139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 Black" pitchFamily="34" charset="0"/>
                        </a:rPr>
                        <a:t>Основания</a:t>
                      </a:r>
                      <a:endParaRPr lang="ru-RU" sz="1600" b="1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latin typeface="Arial Black" pitchFamily="34" charset="0"/>
                        </a:rPr>
                        <a:t>Реальность независима от индивида, </a:t>
                      </a:r>
                      <a:r>
                        <a:rPr lang="ru-RU" sz="1900" dirty="0" smtClean="0">
                          <a:latin typeface="Arial Black" pitchFamily="34" charset="0"/>
                        </a:rPr>
                        <a:t>познающего ее</a:t>
                      </a:r>
                      <a:endParaRPr lang="ru-RU" sz="1900" dirty="0">
                        <a:latin typeface="Arial Black" pitchFamily="34" charset="0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latin typeface="Arial Black" pitchFamily="34" charset="0"/>
                        </a:rPr>
                        <a:t>Реальность есть социальный конструкт, определяемый значениями, придаваемыми ей индивидами</a:t>
                      </a:r>
                      <a:endParaRPr lang="ru-RU" sz="1900" dirty="0">
                        <a:latin typeface="Arial Black" pitchFamily="34" charset="0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latin typeface="Arial Black" pitchFamily="34" charset="0"/>
                        </a:rPr>
                        <a:t>Реальность есть конструкт человечества. Значения создаются во</a:t>
                      </a:r>
                      <a:r>
                        <a:rPr lang="ru-RU" sz="1900" baseline="0" dirty="0" smtClean="0">
                          <a:latin typeface="Arial Black" pitchFamily="34" charset="0"/>
                        </a:rPr>
                        <a:t> взаимодействии людей</a:t>
                      </a:r>
                      <a:endParaRPr lang="ru-RU" sz="1900" dirty="0">
                        <a:latin typeface="Arial Black" pitchFamily="34" charset="0"/>
                      </a:endParaRPr>
                    </a:p>
                  </a:txBody>
                  <a:tcPr marT="45727" marB="45727"/>
                </a:tc>
              </a:tr>
              <a:tr h="2738432">
                <a:tc>
                  <a:txBody>
                    <a:bodyPr/>
                    <a:lstStyle/>
                    <a:p>
                      <a:r>
                        <a:rPr lang="ru-RU" sz="1900" b="1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 Black" pitchFamily="34" charset="0"/>
                        </a:rPr>
                        <a:t>Примеры </a:t>
                      </a:r>
                      <a:endParaRPr lang="ru-RU" sz="1900" b="1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latin typeface="Arial Black" pitchFamily="34" charset="0"/>
                        </a:rPr>
                        <a:t>Бумага является бумагой независимо от того, как мы смотрим</a:t>
                      </a:r>
                      <a:r>
                        <a:rPr lang="ru-RU" sz="1900" baseline="0" dirty="0" smtClean="0">
                          <a:latin typeface="Arial Black" pitchFamily="34" charset="0"/>
                        </a:rPr>
                        <a:t> на нее</a:t>
                      </a:r>
                      <a:endParaRPr lang="ru-RU" sz="1900" dirty="0">
                        <a:latin typeface="Arial Black" pitchFamily="34" charset="0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latin typeface="Arial Black" pitchFamily="34" charset="0"/>
                        </a:rPr>
                        <a:t>Бумага является бумагой потому что мы рассматриваем ее как объект, пригодный для письма</a:t>
                      </a:r>
                      <a:endParaRPr lang="ru-RU" sz="1900" dirty="0">
                        <a:latin typeface="Arial Black" pitchFamily="34" charset="0"/>
                      </a:endParaRPr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latin typeface="Arial Black" pitchFamily="34" charset="0"/>
                        </a:rPr>
                        <a:t>Бумага является бумагой в силу того что мы согласны использовать ее для письма</a:t>
                      </a:r>
                      <a:endParaRPr lang="ru-RU" sz="1900" dirty="0">
                        <a:latin typeface="Arial Black" pitchFamily="34" charset="0"/>
                      </a:endParaRPr>
                    </a:p>
                  </a:txBody>
                  <a:tcPr marT="45727" marB="45727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30185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Дата 3"/>
          <p:cNvSpPr>
            <a:spLocks noGrp="1"/>
          </p:cNvSpPr>
          <p:nvPr>
            <p:ph type="dt" sz="quarter" idx="10"/>
          </p:nvPr>
        </p:nvSpPr>
        <p:spPr bwMode="auto">
          <a:xfrm>
            <a:off x="8186736" y="0"/>
            <a:ext cx="957264" cy="4572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3D2AD20-6EAA-47AD-8E81-A80E4F37450B}" type="datetime1">
              <a:rPr lang="ru-RU" sz="1100" smtClean="0">
                <a:solidFill>
                  <a:schemeClr val="bg1"/>
                </a:solidFill>
              </a:rPr>
              <a:pPr eaLnBrk="1" hangingPunct="1"/>
              <a:t>24.04.2018</a:t>
            </a:fld>
            <a:endParaRPr lang="ru-RU" sz="1100" dirty="0" smtClean="0">
              <a:solidFill>
                <a:schemeClr val="bg1"/>
              </a:solidFill>
            </a:endParaRPr>
          </a:p>
        </p:txBody>
      </p:sp>
      <p:sp>
        <p:nvSpPr>
          <p:cNvPr id="35843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382000" y="6492240"/>
            <a:ext cx="762000" cy="36576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61B9D51-8E9C-4A36-B6D6-6973CED8C108}" type="slidenum">
              <a:rPr lang="ru-RU" smtClean="0">
                <a:solidFill>
                  <a:srgbClr val="575F6D"/>
                </a:solidFill>
              </a:rPr>
              <a:pPr eaLnBrk="1" hangingPunct="1"/>
              <a:t>7</a:t>
            </a:fld>
            <a:endParaRPr lang="ru-RU" dirty="0" smtClean="0">
              <a:solidFill>
                <a:srgbClr val="575F6D"/>
              </a:solidFill>
            </a:endParaRPr>
          </a:p>
        </p:txBody>
      </p:sp>
      <p:sp>
        <p:nvSpPr>
          <p:cNvPr id="29700" name="Rectangle 6"/>
          <p:cNvSpPr>
            <a:spLocks noChangeArrowheads="1"/>
          </p:cNvSpPr>
          <p:nvPr/>
        </p:nvSpPr>
        <p:spPr bwMode="auto">
          <a:xfrm>
            <a:off x="304800" y="152400"/>
            <a:ext cx="86106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198000" bIns="0"/>
          <a:lstStyle/>
          <a:p>
            <a:pPr marL="180975">
              <a:lnSpc>
                <a:spcPts val="2900"/>
              </a:lnSpc>
              <a:spcBef>
                <a:spcPts val="1200"/>
              </a:spcBef>
              <a:buClr>
                <a:srgbClr val="FFCC00"/>
              </a:buClr>
              <a:defRPr/>
            </a:pPr>
            <a:endParaRPr kumimoji="1" lang="ru-RU" sz="2000" dirty="0">
              <a:ln w="19050">
                <a:solidFill>
                  <a:srgbClr val="575F6D">
                    <a:tint val="1000"/>
                  </a:srgbClr>
                </a:solidFill>
                <a:prstDash val="solid"/>
              </a:ln>
              <a:solidFill>
                <a:srgbClr val="B32C16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  <a:p>
            <a:pPr marL="180975">
              <a:lnSpc>
                <a:spcPts val="2900"/>
              </a:lnSpc>
              <a:spcBef>
                <a:spcPts val="1200"/>
              </a:spcBef>
              <a:buClr>
                <a:srgbClr val="FFCC00"/>
              </a:buClr>
              <a:defRPr/>
            </a:pPr>
            <a:endParaRPr kumimoji="1" lang="ru-RU" sz="2000" dirty="0">
              <a:ln w="19050">
                <a:solidFill>
                  <a:srgbClr val="575F6D">
                    <a:tint val="1000"/>
                  </a:srgbClr>
                </a:solidFill>
                <a:prstDash val="solid"/>
              </a:ln>
              <a:solidFill>
                <a:srgbClr val="B32C16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  <a:p>
            <a:pPr marL="180975">
              <a:lnSpc>
                <a:spcPts val="2900"/>
              </a:lnSpc>
              <a:spcBef>
                <a:spcPts val="1200"/>
              </a:spcBef>
              <a:buClr>
                <a:srgbClr val="FFCC00"/>
              </a:buClr>
              <a:defRPr/>
            </a:pPr>
            <a:endParaRPr kumimoji="1" lang="ru-RU" sz="2000" dirty="0">
              <a:ln w="19050">
                <a:solidFill>
                  <a:srgbClr val="575F6D">
                    <a:tint val="1000"/>
                  </a:srgbClr>
                </a:solidFill>
                <a:prstDash val="solid"/>
              </a:ln>
              <a:solidFill>
                <a:srgbClr val="B32C16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  <a:p>
            <a:pPr marL="180975">
              <a:lnSpc>
                <a:spcPts val="2900"/>
              </a:lnSpc>
              <a:spcBef>
                <a:spcPts val="1200"/>
              </a:spcBef>
              <a:buClr>
                <a:srgbClr val="FFCC00"/>
              </a:buClr>
              <a:defRPr/>
            </a:pPr>
            <a:endParaRPr kumimoji="1" lang="ru-RU" sz="2000" dirty="0">
              <a:ln w="19050">
                <a:solidFill>
                  <a:srgbClr val="575F6D">
                    <a:tint val="1000"/>
                  </a:srgbClr>
                </a:solidFill>
                <a:prstDash val="solid"/>
              </a:ln>
              <a:solidFill>
                <a:srgbClr val="B32C16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  <a:p>
            <a:pPr marL="180975">
              <a:lnSpc>
                <a:spcPts val="2900"/>
              </a:lnSpc>
              <a:spcBef>
                <a:spcPts val="1200"/>
              </a:spcBef>
              <a:buClr>
                <a:srgbClr val="FFCC00"/>
              </a:buClr>
              <a:defRPr/>
            </a:pPr>
            <a:endParaRPr kumimoji="1" lang="ru-RU" sz="2000" dirty="0">
              <a:ln w="19050">
                <a:solidFill>
                  <a:srgbClr val="575F6D">
                    <a:tint val="1000"/>
                  </a:srgbClr>
                </a:solidFill>
                <a:prstDash val="solid"/>
              </a:ln>
              <a:solidFill>
                <a:srgbClr val="B32C16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  <a:p>
            <a:pPr marL="180975">
              <a:lnSpc>
                <a:spcPts val="2900"/>
              </a:lnSpc>
              <a:spcBef>
                <a:spcPts val="1200"/>
              </a:spcBef>
              <a:buClr>
                <a:srgbClr val="FFCC00"/>
              </a:buClr>
              <a:defRPr/>
            </a:pPr>
            <a:endParaRPr kumimoji="1" lang="ru-RU" sz="2000" dirty="0">
              <a:ln w="19050">
                <a:solidFill>
                  <a:srgbClr val="575F6D">
                    <a:tint val="1000"/>
                  </a:srgbClr>
                </a:solidFill>
                <a:prstDash val="solid"/>
              </a:ln>
              <a:solidFill>
                <a:srgbClr val="B32C16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  <a:p>
            <a:pPr marL="180975">
              <a:lnSpc>
                <a:spcPts val="2900"/>
              </a:lnSpc>
              <a:spcBef>
                <a:spcPts val="1200"/>
              </a:spcBef>
              <a:buClr>
                <a:srgbClr val="FFCC00"/>
              </a:buClr>
              <a:defRPr/>
            </a:pPr>
            <a:endParaRPr kumimoji="1" lang="ru-RU" sz="2000" dirty="0">
              <a:ln w="19050">
                <a:solidFill>
                  <a:srgbClr val="575F6D">
                    <a:tint val="1000"/>
                  </a:srgbClr>
                </a:solidFill>
                <a:prstDash val="solid"/>
              </a:ln>
              <a:solidFill>
                <a:srgbClr val="B32C16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  <a:p>
            <a:pPr marL="180975">
              <a:lnSpc>
                <a:spcPts val="2900"/>
              </a:lnSpc>
              <a:spcBef>
                <a:spcPts val="1200"/>
              </a:spcBef>
              <a:buClr>
                <a:srgbClr val="FFCC00"/>
              </a:buClr>
              <a:defRPr/>
            </a:pPr>
            <a:endParaRPr kumimoji="1" lang="ru-RU" sz="2000" dirty="0">
              <a:ln w="19050">
                <a:solidFill>
                  <a:srgbClr val="575F6D">
                    <a:tint val="1000"/>
                  </a:srgbClr>
                </a:solidFill>
                <a:prstDash val="solid"/>
              </a:ln>
              <a:solidFill>
                <a:srgbClr val="B32C16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  <a:p>
            <a:pPr marL="180975">
              <a:lnSpc>
                <a:spcPts val="2900"/>
              </a:lnSpc>
              <a:spcBef>
                <a:spcPts val="1200"/>
              </a:spcBef>
              <a:buClr>
                <a:srgbClr val="FFCC00"/>
              </a:buClr>
              <a:defRPr/>
            </a:pPr>
            <a:endParaRPr kumimoji="1" lang="ru-RU" sz="1600" dirty="0">
              <a:ln w="19050">
                <a:solidFill>
                  <a:srgbClr val="575F6D">
                    <a:tint val="1000"/>
                  </a:srgbClr>
                </a:solidFill>
                <a:prstDash val="solid"/>
              </a:ln>
              <a:solidFill>
                <a:srgbClr val="B32C16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89508871"/>
              </p:ext>
            </p:extLst>
          </p:nvPr>
        </p:nvGraphicFramePr>
        <p:xfrm>
          <a:off x="0" y="357167"/>
          <a:ext cx="9143999" cy="592935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45673"/>
                <a:gridCol w="2410690"/>
                <a:gridCol w="2493818"/>
                <a:gridCol w="2493818"/>
              </a:tblGrid>
              <a:tr h="724688">
                <a:tc>
                  <a:txBody>
                    <a:bodyPr/>
                    <a:lstStyle/>
                    <a:p>
                      <a:endParaRPr lang="ru-RU" sz="1900" dirty="0">
                        <a:latin typeface="Arial Black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 Black" pitchFamily="34" charset="0"/>
                        </a:rPr>
                        <a:t>1</a:t>
                      </a:r>
                      <a:endParaRPr lang="ru-RU" sz="1900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 Black" pitchFamily="34" charset="0"/>
                        </a:rPr>
                        <a:t>2</a:t>
                      </a:r>
                      <a:endParaRPr lang="ru-RU" sz="1900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 Black" pitchFamily="34" charset="0"/>
                        </a:rPr>
                        <a:t>3</a:t>
                      </a:r>
                      <a:endParaRPr lang="ru-RU" sz="1900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 marT="45712" marB="45712"/>
                </a:tc>
              </a:tr>
              <a:tr h="27340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 Black" pitchFamily="34" charset="0"/>
                        </a:rPr>
                        <a:t>Обучение </a:t>
                      </a:r>
                      <a:endParaRPr lang="ru-RU" sz="1600" b="1" dirty="0" smtClean="0">
                        <a:solidFill>
                          <a:schemeClr val="tx2">
                            <a:lumMod val="25000"/>
                          </a:schemeClr>
                        </a:solidFill>
                        <a:latin typeface="Arial Black" pitchFamily="34" charset="0"/>
                      </a:endParaRPr>
                    </a:p>
                    <a:p>
                      <a:endParaRPr lang="ru-RU" sz="1600" b="1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Black" pitchFamily="34" charset="0"/>
                        </a:rPr>
                        <a:t>Происходит посредством усвоения содержания, транслируемого педагогом</a:t>
                      </a:r>
                      <a:endParaRPr lang="ru-RU" sz="1600" dirty="0">
                        <a:latin typeface="Arial Black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Black" pitchFamily="34" charset="0"/>
                        </a:rPr>
                        <a:t>Происходит посредством связывания нового знания, включенного в когнитивные структуры, на основе предшествующего знания</a:t>
                      </a:r>
                      <a:endParaRPr lang="ru-RU" sz="1600" dirty="0">
                        <a:latin typeface="Arial Black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ru-RU" sz="1600" smtClean="0">
                          <a:latin typeface="Arial Black" pitchFamily="34" charset="0"/>
                        </a:rPr>
                        <a:t>Происходит </a:t>
                      </a:r>
                      <a:r>
                        <a:rPr lang="ru-RU" sz="1600" dirty="0" smtClean="0">
                          <a:latin typeface="Arial Black" pitchFamily="34" charset="0"/>
                        </a:rPr>
                        <a:t>посредством равноправного взаимодействия с окружающими, вовлеченными в равноправный диалог</a:t>
                      </a:r>
                      <a:endParaRPr lang="ru-RU" sz="1600" dirty="0">
                        <a:latin typeface="Arial Black" pitchFamily="34" charset="0"/>
                      </a:endParaRPr>
                    </a:p>
                  </a:txBody>
                  <a:tcPr marT="45712" marB="45712"/>
                </a:tc>
              </a:tr>
              <a:tr h="2470568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Arial Black" pitchFamily="34" charset="0"/>
                        </a:rPr>
                        <a:t>Знание</a:t>
                      </a:r>
                      <a:endParaRPr lang="ru-RU" sz="1600" b="1" dirty="0">
                        <a:solidFill>
                          <a:schemeClr val="tx2">
                            <a:lumMod val="25000"/>
                          </a:schemeClr>
                        </a:solidFill>
                        <a:latin typeface="Arial Black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Black" pitchFamily="34" charset="0"/>
                        </a:rPr>
                        <a:t>Транслируется</a:t>
                      </a:r>
                      <a:r>
                        <a:rPr lang="ru-RU" sz="1600" baseline="0" dirty="0" smtClean="0">
                          <a:latin typeface="Arial Black" pitchFamily="34" charset="0"/>
                        </a:rPr>
                        <a:t> содержание с использованием соответствующей методологии</a:t>
                      </a:r>
                      <a:endParaRPr lang="ru-RU" sz="1600" dirty="0">
                        <a:latin typeface="Arial Black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Black" pitchFamily="34" charset="0"/>
                        </a:rPr>
                        <a:t>Знание формируется в процессе обучения </a:t>
                      </a:r>
                      <a:r>
                        <a:rPr lang="ru-RU" sz="1600" dirty="0" smtClean="0">
                          <a:latin typeface="Arial Black" pitchFamily="34" charset="0"/>
                        </a:rPr>
                        <a:t>субъектами </a:t>
                      </a:r>
                      <a:r>
                        <a:rPr lang="ru-RU" sz="1600" dirty="0" smtClean="0">
                          <a:latin typeface="Arial Black" pitchFamily="34" charset="0"/>
                        </a:rPr>
                        <a:t>и формой конструирования значений</a:t>
                      </a:r>
                      <a:endParaRPr lang="ru-RU" sz="1600" dirty="0">
                        <a:latin typeface="Arial Black" pitchFamily="34" charset="0"/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Black" pitchFamily="34" charset="0"/>
                        </a:rPr>
                        <a:t>Знание формируется в</a:t>
                      </a:r>
                      <a:r>
                        <a:rPr lang="ru-RU" sz="1600" baseline="0" dirty="0" smtClean="0">
                          <a:latin typeface="Arial Black" pitchFamily="34" charset="0"/>
                        </a:rPr>
                        <a:t> процессе обучения индивидами и группами посредством интерактивного конструирования значений</a:t>
                      </a:r>
                      <a:endParaRPr lang="ru-RU" sz="1600" dirty="0">
                        <a:latin typeface="Arial Black" pitchFamily="34" charset="0"/>
                      </a:endParaRPr>
                    </a:p>
                  </a:txBody>
                  <a:tcPr marT="45712" marB="45712"/>
                </a:tc>
              </a:tr>
            </a:tbl>
          </a:graphicData>
        </a:graphic>
      </p:graphicFrame>
      <p:sp>
        <p:nvSpPr>
          <p:cNvPr id="6" name="Номер слайда 5"/>
          <p:cNvSpPr txBox="1">
            <a:spLocks/>
          </p:cNvSpPr>
          <p:nvPr/>
        </p:nvSpPr>
        <p:spPr bwMode="auto">
          <a:xfrm>
            <a:off x="8534400" y="6644640"/>
            <a:ext cx="762000" cy="36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1B9D51-8E9C-4A36-B6D6-6973CED8C10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2071678"/>
            <a:ext cx="891540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198000" bIns="0"/>
          <a:lstStyle/>
          <a:p>
            <a:pPr marL="180975">
              <a:lnSpc>
                <a:spcPts val="2900"/>
              </a:lnSpc>
              <a:spcBef>
                <a:spcPts val="1200"/>
              </a:spcBef>
              <a:buClr>
                <a:srgbClr val="FFCC00"/>
              </a:buClr>
              <a:defRPr/>
            </a:pPr>
            <a:endParaRPr kumimoji="1" lang="ru-RU" sz="2000" dirty="0">
              <a:ln w="19050">
                <a:solidFill>
                  <a:srgbClr val="575F6D">
                    <a:tint val="1000"/>
                  </a:srgbClr>
                </a:solidFill>
                <a:prstDash val="solid"/>
              </a:ln>
              <a:solidFill>
                <a:srgbClr val="B32C16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  <a:p>
            <a:pPr marL="180975">
              <a:lnSpc>
                <a:spcPts val="2900"/>
              </a:lnSpc>
              <a:spcBef>
                <a:spcPts val="1200"/>
              </a:spcBef>
              <a:buClr>
                <a:srgbClr val="FFCC00"/>
              </a:buClr>
              <a:defRPr/>
            </a:pPr>
            <a:endParaRPr kumimoji="1" lang="ru-RU" sz="2000" dirty="0">
              <a:ln w="19050">
                <a:solidFill>
                  <a:srgbClr val="575F6D">
                    <a:tint val="1000"/>
                  </a:srgbClr>
                </a:solidFill>
                <a:prstDash val="solid"/>
              </a:ln>
              <a:solidFill>
                <a:srgbClr val="B32C16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  <a:p>
            <a:pPr marL="180975">
              <a:lnSpc>
                <a:spcPts val="2900"/>
              </a:lnSpc>
              <a:spcBef>
                <a:spcPts val="1200"/>
              </a:spcBef>
              <a:buClr>
                <a:srgbClr val="FFCC00"/>
              </a:buClr>
              <a:defRPr/>
            </a:pPr>
            <a:endParaRPr kumimoji="1" lang="ru-RU" sz="2000" dirty="0">
              <a:ln w="19050">
                <a:solidFill>
                  <a:srgbClr val="575F6D">
                    <a:tint val="1000"/>
                  </a:srgbClr>
                </a:solidFill>
                <a:prstDash val="solid"/>
              </a:ln>
              <a:solidFill>
                <a:srgbClr val="B32C16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  <a:p>
            <a:pPr marL="180975">
              <a:lnSpc>
                <a:spcPts val="2900"/>
              </a:lnSpc>
              <a:spcBef>
                <a:spcPts val="1200"/>
              </a:spcBef>
              <a:buClr>
                <a:srgbClr val="FFCC00"/>
              </a:buClr>
              <a:defRPr/>
            </a:pPr>
            <a:endParaRPr kumimoji="1" lang="ru-RU" sz="2000" dirty="0">
              <a:ln w="19050">
                <a:solidFill>
                  <a:srgbClr val="575F6D">
                    <a:tint val="1000"/>
                  </a:srgbClr>
                </a:solidFill>
                <a:prstDash val="solid"/>
              </a:ln>
              <a:solidFill>
                <a:srgbClr val="B32C16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  <a:p>
            <a:pPr marL="180975">
              <a:lnSpc>
                <a:spcPts val="2900"/>
              </a:lnSpc>
              <a:spcBef>
                <a:spcPts val="1200"/>
              </a:spcBef>
              <a:buClr>
                <a:srgbClr val="FFCC00"/>
              </a:buClr>
              <a:defRPr/>
            </a:pPr>
            <a:endParaRPr kumimoji="1" lang="ru-RU" sz="2000" dirty="0">
              <a:ln w="19050">
                <a:solidFill>
                  <a:srgbClr val="575F6D">
                    <a:tint val="1000"/>
                  </a:srgbClr>
                </a:solidFill>
                <a:prstDash val="solid"/>
              </a:ln>
              <a:solidFill>
                <a:srgbClr val="B32C16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  <a:p>
            <a:pPr marL="180975">
              <a:lnSpc>
                <a:spcPts val="2900"/>
              </a:lnSpc>
              <a:spcBef>
                <a:spcPts val="1200"/>
              </a:spcBef>
              <a:buClr>
                <a:srgbClr val="FFCC00"/>
              </a:buClr>
              <a:defRPr/>
            </a:pPr>
            <a:endParaRPr kumimoji="1" lang="ru-RU" sz="2000" dirty="0">
              <a:ln w="19050">
                <a:solidFill>
                  <a:srgbClr val="575F6D">
                    <a:tint val="1000"/>
                  </a:srgbClr>
                </a:solidFill>
                <a:prstDash val="solid"/>
              </a:ln>
              <a:solidFill>
                <a:srgbClr val="B32C16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  <a:p>
            <a:pPr marL="180975">
              <a:lnSpc>
                <a:spcPts val="2900"/>
              </a:lnSpc>
              <a:spcBef>
                <a:spcPts val="1200"/>
              </a:spcBef>
              <a:buClr>
                <a:srgbClr val="FFCC00"/>
              </a:buClr>
              <a:defRPr/>
            </a:pPr>
            <a:endParaRPr kumimoji="1" lang="ru-RU" sz="2000" dirty="0">
              <a:ln w="19050">
                <a:solidFill>
                  <a:srgbClr val="575F6D">
                    <a:tint val="1000"/>
                  </a:srgbClr>
                </a:solidFill>
                <a:prstDash val="solid"/>
              </a:ln>
              <a:solidFill>
                <a:srgbClr val="B32C16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  <a:p>
            <a:pPr marL="180975">
              <a:lnSpc>
                <a:spcPts val="2900"/>
              </a:lnSpc>
              <a:spcBef>
                <a:spcPts val="1200"/>
              </a:spcBef>
              <a:buClr>
                <a:srgbClr val="FFCC00"/>
              </a:buClr>
              <a:defRPr/>
            </a:pPr>
            <a:endParaRPr kumimoji="1" lang="ru-RU" sz="2000" dirty="0" smtClean="0">
              <a:ln w="19050">
                <a:solidFill>
                  <a:srgbClr val="575F6D">
                    <a:tint val="1000"/>
                  </a:srgbClr>
                </a:solidFill>
                <a:prstDash val="solid"/>
              </a:ln>
              <a:solidFill>
                <a:srgbClr val="B32C16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  <a:p>
            <a:pPr>
              <a:lnSpc>
                <a:spcPts val="2500"/>
              </a:lnSpc>
              <a:spcBef>
                <a:spcPts val="600"/>
              </a:spcBef>
              <a:buClr>
                <a:srgbClr val="FFCC00"/>
              </a:buClr>
              <a:defRPr/>
            </a:pPr>
            <a:r>
              <a:rPr kumimoji="1" lang="ru-RU" sz="1200" b="1" i="1" dirty="0" smtClean="0">
                <a:solidFill>
                  <a:srgbClr val="C00000"/>
                </a:solidFill>
                <a:latin typeface="Arial Black" pitchFamily="34" charset="0"/>
              </a:rPr>
              <a:t>Приводится </a:t>
            </a:r>
            <a:r>
              <a:rPr kumimoji="1" lang="ru-RU" sz="1200" b="1" i="1" dirty="0">
                <a:solidFill>
                  <a:srgbClr val="C00000"/>
                </a:solidFill>
                <a:latin typeface="Arial Black" pitchFamily="34" charset="0"/>
              </a:rPr>
              <a:t>по: </a:t>
            </a:r>
            <a:r>
              <a:rPr kumimoji="1" lang="en-US" sz="1200" b="1" i="1" dirty="0">
                <a:solidFill>
                  <a:srgbClr val="C00000"/>
                </a:solidFill>
                <a:latin typeface="Arial Black" pitchFamily="34" charset="0"/>
              </a:rPr>
              <a:t>Racionero S., Valls R. Dialogical learning: A communicative approach to teaching and learning / Praeger Handbook of Education and Psychology. – London: Praeger, 2007, p. 5</a:t>
            </a:r>
            <a:r>
              <a:rPr kumimoji="1" lang="ru-RU" sz="1200" b="1" i="1" dirty="0">
                <a:solidFill>
                  <a:srgbClr val="C00000"/>
                </a:solidFill>
                <a:latin typeface="Arial Black" pitchFamily="34" charset="0"/>
              </a:rPr>
              <a:t>51-552</a:t>
            </a:r>
          </a:p>
        </p:txBody>
      </p:sp>
    </p:spTree>
    <p:extLst>
      <p:ext uri="{BB962C8B-B14F-4D97-AF65-F5344CB8AC3E}">
        <p14:creationId xmlns:p14="http://schemas.microsoft.com/office/powerpoint/2010/main" xmlns="" val="13330179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0668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Гуманитарная 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стратегия 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089656966"/>
              </p:ext>
            </p:extLst>
          </p:nvPr>
        </p:nvGraphicFramePr>
        <p:xfrm>
          <a:off x="500034" y="2143116"/>
          <a:ext cx="7787208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Дата 3"/>
          <p:cNvSpPr>
            <a:spLocks noGrp="1"/>
          </p:cNvSpPr>
          <p:nvPr>
            <p:ph type="dt" sz="quarter" idx="10"/>
          </p:nvPr>
        </p:nvSpPr>
        <p:spPr bwMode="auto">
          <a:xfrm>
            <a:off x="8072462" y="0"/>
            <a:ext cx="957264" cy="4572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1299FC3-DEB4-4B18-BB64-6F9F2D10FF71}" type="datetime1">
              <a:rPr lang="ru-RU" sz="1100" smtClean="0">
                <a:solidFill>
                  <a:schemeClr val="bg1"/>
                </a:solidFill>
              </a:rPr>
              <a:pPr eaLnBrk="1" hangingPunct="1"/>
              <a:t>24.04.2018</a:t>
            </a:fld>
            <a:endParaRPr lang="ru-RU" sz="1100" dirty="0" smtClean="0">
              <a:solidFill>
                <a:schemeClr val="bg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382000" y="6492240"/>
            <a:ext cx="762000" cy="36576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61B9D51-8E9C-4A36-B6D6-6973CED8C108}" type="slidenum">
              <a:rPr lang="ru-RU" smtClean="0">
                <a:solidFill>
                  <a:srgbClr val="575F6D"/>
                </a:solidFill>
              </a:rPr>
              <a:pPr eaLnBrk="1" hangingPunct="1"/>
              <a:t>8</a:t>
            </a:fld>
            <a:endParaRPr lang="ru-RU" dirty="0" smtClean="0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636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Содержимое 2"/>
          <p:cNvSpPr>
            <a:spLocks noGrp="1"/>
          </p:cNvSpPr>
          <p:nvPr>
            <p:ph idx="1"/>
          </p:nvPr>
        </p:nvSpPr>
        <p:spPr>
          <a:xfrm>
            <a:off x="214282" y="981075"/>
            <a:ext cx="8472518" cy="5592763"/>
          </a:xfrm>
        </p:spPr>
        <p:txBody>
          <a:bodyPr/>
          <a:lstStyle/>
          <a:p>
            <a:pPr eaLnBrk="1" hangingPunct="1">
              <a:buFont typeface="Georgia" pitchFamily="18" charset="0"/>
              <a:buNone/>
            </a:pPr>
            <a:r>
              <a:rPr lang="ru-RU" sz="3200" dirty="0" smtClean="0"/>
              <a:t>		</a:t>
            </a:r>
            <a:r>
              <a:rPr lang="ru-RU" sz="3200" i="1" dirty="0" smtClean="0"/>
              <a:t>Новая педагогика будет наукой жизнетворчества именно человека, а не только личности, включая как социально-личностные, так и индивидуально-биологические характеристики, что позволит избежать недооценки природных начал в человеке…</a:t>
            </a:r>
          </a:p>
          <a:p>
            <a:pPr algn="r" eaLnBrk="1" hangingPunct="1">
              <a:buFont typeface="Georgia" pitchFamily="18" charset="0"/>
              <a:buNone/>
            </a:pPr>
            <a:r>
              <a:rPr lang="ru-RU" dirty="0" err="1" smtClean="0"/>
              <a:t>В.С.Шубинский</a:t>
            </a:r>
            <a:endParaRPr lang="ru-RU" dirty="0" smtClean="0"/>
          </a:p>
        </p:txBody>
      </p:sp>
      <p:sp>
        <p:nvSpPr>
          <p:cNvPr id="3" name="Дата 3"/>
          <p:cNvSpPr>
            <a:spLocks noGrp="1"/>
          </p:cNvSpPr>
          <p:nvPr>
            <p:ph type="dt" sz="quarter" idx="10"/>
          </p:nvPr>
        </p:nvSpPr>
        <p:spPr bwMode="auto">
          <a:xfrm>
            <a:off x="8072462" y="0"/>
            <a:ext cx="957264" cy="4572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1299FC3-DEB4-4B18-BB64-6F9F2D10FF71}" type="datetime1">
              <a:rPr lang="ru-RU" sz="1100" smtClean="0">
                <a:solidFill>
                  <a:schemeClr val="bg1"/>
                </a:solidFill>
              </a:rPr>
              <a:pPr eaLnBrk="1" hangingPunct="1"/>
              <a:t>24.04.2018</a:t>
            </a:fld>
            <a:endParaRPr lang="ru-RU" sz="1100" dirty="0" smtClean="0">
              <a:solidFill>
                <a:schemeClr val="bg1"/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8382000" y="6492240"/>
            <a:ext cx="762000" cy="36576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61B9D51-8E9C-4A36-B6D6-6973CED8C108}" type="slidenum">
              <a:rPr lang="ru-RU" smtClean="0">
                <a:solidFill>
                  <a:srgbClr val="575F6D"/>
                </a:solidFill>
              </a:rPr>
              <a:pPr eaLnBrk="1" hangingPunct="1"/>
              <a:t>9</a:t>
            </a:fld>
            <a:endParaRPr lang="ru-RU" dirty="0" smtClean="0">
              <a:solidFill>
                <a:srgbClr val="575F6D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1090</TotalTime>
  <Words>482</Words>
  <PresentationFormat>Экран (4:3)</PresentationFormat>
  <Paragraphs>101</Paragraphs>
  <Slides>10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Городская</vt:lpstr>
      <vt:lpstr>«От развивающего обучения к развитию человека – стратегия гуманитарного образования»</vt:lpstr>
      <vt:lpstr>Павел Никодимович Груздев  (30.08.1889- 13.07.1953)</vt:lpstr>
      <vt:lpstr>Кириллова Галина Дмитриевна</vt:lpstr>
      <vt:lpstr>Три поворота в науке ХХ- ХХI</vt:lpstr>
      <vt:lpstr>Система гуманитарности формируется вокруг свободы как источника открытия новой реальности. Тульчинский Г.Л.</vt:lpstr>
      <vt:lpstr>Слайд 6</vt:lpstr>
      <vt:lpstr>Слайд 7</vt:lpstr>
      <vt:lpstr>Гуманитарная стратегия  </vt:lpstr>
      <vt:lpstr>Слайд 9</vt:lpstr>
      <vt:lpstr>апрель 2016  http://ro-kirillova.ru/ 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«От развивающего обучения к развитию человека – стратегия гуманитарного образования»</dc:title>
  <dc:creator>ОЛЯ</dc:creator>
  <cp:lastModifiedBy>ОЛЯ</cp:lastModifiedBy>
  <cp:revision>105</cp:revision>
  <dcterms:created xsi:type="dcterms:W3CDTF">2018-04-13T05:36:42Z</dcterms:created>
  <dcterms:modified xsi:type="dcterms:W3CDTF">2018-04-24T04:32:54Z</dcterms:modified>
</cp:coreProperties>
</file>