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8" r:id="rId7"/>
    <p:sldId id="267" r:id="rId8"/>
    <p:sldId id="265" r:id="rId9"/>
    <p:sldId id="264" r:id="rId10"/>
    <p:sldId id="269" r:id="rId11"/>
    <p:sldId id="271" r:id="rId1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 varScale="1">
        <p:scale>
          <a:sx n="46" d="100"/>
          <a:sy n="46" d="100"/>
        </p:scale>
        <p:origin x="75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4B9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9838" y="5806228"/>
            <a:ext cx="7996182" cy="44841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55244" y="4428180"/>
            <a:ext cx="8050530" cy="5672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4586C7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56380" y="349425"/>
            <a:ext cx="7975238" cy="810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47700"/>
            <a:ext cx="16624300" cy="3130985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12700" marR="5080">
              <a:lnSpc>
                <a:spcPts val="7200"/>
              </a:lnSpc>
              <a:spcBef>
                <a:spcPts val="1735"/>
              </a:spcBef>
            </a:pPr>
            <a:r>
              <a:rPr lang="ru-RU" sz="8000" dirty="0"/>
              <a:t> </a:t>
            </a:r>
            <a:r>
              <a:rPr lang="ru-RU" sz="9600" dirty="0">
                <a:solidFill>
                  <a:schemeClr val="tx1"/>
                </a:solidFill>
              </a:rPr>
              <a:t>«Функциональная грамотность учащихся: что и как формируем?»</a:t>
            </a:r>
            <a:endParaRPr sz="96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4405945"/>
            <a:ext cx="10599420" cy="2628284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  <a:tabLst>
                <a:tab pos="4016375" algn="l"/>
                <a:tab pos="6337935" algn="l"/>
              </a:tabLst>
            </a:pPr>
            <a:r>
              <a:rPr lang="ru-RU" sz="5400" spc="140" dirty="0" smtClean="0">
                <a:latin typeface="Microsoft Sans Serif"/>
                <a:cs typeface="Microsoft Sans Serif"/>
              </a:rPr>
              <a:t>Крылова Ольга Николаевна, </a:t>
            </a:r>
            <a:r>
              <a:rPr lang="ru-RU" sz="5400" spc="140" dirty="0" err="1" smtClean="0">
                <a:latin typeface="Microsoft Sans Serif"/>
                <a:cs typeface="Microsoft Sans Serif"/>
              </a:rPr>
              <a:t>Д.п.н</a:t>
            </a:r>
            <a:r>
              <a:rPr lang="ru-RU" sz="5400" spc="140" dirty="0" smtClean="0">
                <a:latin typeface="Microsoft Sans Serif"/>
                <a:cs typeface="Microsoft Sans Serif"/>
              </a:rPr>
              <a:t>, заведующий кафедрой ЕНО СПб АППО</a:t>
            </a:r>
            <a:endParaRPr sz="54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6144" y="1439853"/>
            <a:ext cx="9574156" cy="8847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85800" y="-3169920"/>
            <a:ext cx="9698642" cy="18516600"/>
          </a:xfrm>
          <a:custGeom>
            <a:avLst/>
            <a:gdLst/>
            <a:ahLst/>
            <a:cxnLst/>
            <a:rect l="l" t="t" r="r" b="b"/>
            <a:pathLst>
              <a:path w="8596630" h="8663940">
                <a:moveTo>
                  <a:pt x="1388426" y="239586"/>
                </a:moveTo>
                <a:lnTo>
                  <a:pt x="2208227" y="12372"/>
                </a:lnTo>
                <a:lnTo>
                  <a:pt x="2247834" y="14573"/>
                </a:lnTo>
                <a:lnTo>
                  <a:pt x="2283646" y="4647"/>
                </a:lnTo>
                <a:lnTo>
                  <a:pt x="2360871" y="9601"/>
                </a:lnTo>
                <a:lnTo>
                  <a:pt x="2395515" y="0"/>
                </a:lnTo>
                <a:lnTo>
                  <a:pt x="2543975" y="11568"/>
                </a:lnTo>
                <a:lnTo>
                  <a:pt x="2576812" y="2467"/>
                </a:lnTo>
                <a:lnTo>
                  <a:pt x="2718396" y="15941"/>
                </a:lnTo>
                <a:lnTo>
                  <a:pt x="2756386" y="31769"/>
                </a:lnTo>
                <a:lnTo>
                  <a:pt x="2891794" y="46954"/>
                </a:lnTo>
                <a:lnTo>
                  <a:pt x="2928328" y="63186"/>
                </a:lnTo>
                <a:lnTo>
                  <a:pt x="3026160" y="75608"/>
                </a:lnTo>
                <a:lnTo>
                  <a:pt x="3061655" y="92127"/>
                </a:lnTo>
                <a:lnTo>
                  <a:pt x="3093515" y="96476"/>
                </a:lnTo>
                <a:lnTo>
                  <a:pt x="3128533" y="113128"/>
                </a:lnTo>
                <a:lnTo>
                  <a:pt x="3159930" y="117605"/>
                </a:lnTo>
                <a:lnTo>
                  <a:pt x="3194498" y="134381"/>
                </a:lnTo>
                <a:lnTo>
                  <a:pt x="3225460" y="138979"/>
                </a:lnTo>
                <a:lnTo>
                  <a:pt x="3259607" y="155872"/>
                </a:lnTo>
                <a:lnTo>
                  <a:pt x="3290162" y="160582"/>
                </a:lnTo>
                <a:lnTo>
                  <a:pt x="3323916" y="177585"/>
                </a:lnTo>
                <a:lnTo>
                  <a:pt x="3354091" y="182400"/>
                </a:lnTo>
                <a:lnTo>
                  <a:pt x="3420696" y="216655"/>
                </a:lnTo>
                <a:lnTo>
                  <a:pt x="3450355" y="221613"/>
                </a:lnTo>
                <a:lnTo>
                  <a:pt x="3515991" y="256137"/>
                </a:lnTo>
                <a:lnTo>
                  <a:pt x="3545197" y="261221"/>
                </a:lnTo>
                <a:lnTo>
                  <a:pt x="3642197" y="313409"/>
                </a:lnTo>
                <a:lnTo>
                  <a:pt x="3670897" y="318634"/>
                </a:lnTo>
                <a:lnTo>
                  <a:pt x="3798244" y="388768"/>
                </a:lnTo>
                <a:lnTo>
                  <a:pt x="3826469" y="394124"/>
                </a:lnTo>
                <a:lnTo>
                  <a:pt x="3983584" y="482366"/>
                </a:lnTo>
                <a:lnTo>
                  <a:pt x="4011470" y="487816"/>
                </a:lnTo>
                <a:lnTo>
                  <a:pt x="4229916" y="611775"/>
                </a:lnTo>
                <a:lnTo>
                  <a:pt x="4257743" y="617241"/>
                </a:lnTo>
                <a:lnTo>
                  <a:pt x="4477343" y="740880"/>
                </a:lnTo>
                <a:lnTo>
                  <a:pt x="4505560" y="746238"/>
                </a:lnTo>
                <a:lnTo>
                  <a:pt x="4664944" y="833851"/>
                </a:lnTo>
                <a:lnTo>
                  <a:pt x="4693746" y="839047"/>
                </a:lnTo>
                <a:lnTo>
                  <a:pt x="4791092" y="891140"/>
                </a:lnTo>
                <a:lnTo>
                  <a:pt x="4820425" y="896188"/>
                </a:lnTo>
                <a:lnTo>
                  <a:pt x="4886334" y="930636"/>
                </a:lnTo>
                <a:lnTo>
                  <a:pt x="4916140" y="935554"/>
                </a:lnTo>
                <a:lnTo>
                  <a:pt x="4983056" y="969723"/>
                </a:lnTo>
                <a:lnTo>
                  <a:pt x="5013396" y="974492"/>
                </a:lnTo>
                <a:lnTo>
                  <a:pt x="5081445" y="1008347"/>
                </a:lnTo>
                <a:lnTo>
                  <a:pt x="5112383" y="1012951"/>
                </a:lnTo>
                <a:lnTo>
                  <a:pt x="5146927" y="1029735"/>
                </a:lnTo>
                <a:lnTo>
                  <a:pt x="5178299" y="1034218"/>
                </a:lnTo>
                <a:lnTo>
                  <a:pt x="5213291" y="1050878"/>
                </a:lnTo>
                <a:lnTo>
                  <a:pt x="5245124" y="1055233"/>
                </a:lnTo>
                <a:lnTo>
                  <a:pt x="5280592" y="1071761"/>
                </a:lnTo>
                <a:lnTo>
                  <a:pt x="5312915" y="1075981"/>
                </a:lnTo>
                <a:lnTo>
                  <a:pt x="5348886" y="1092369"/>
                </a:lnTo>
                <a:lnTo>
                  <a:pt x="5414839" y="1100447"/>
                </a:lnTo>
                <a:lnTo>
                  <a:pt x="5451618" y="1116611"/>
                </a:lnTo>
                <a:lnTo>
                  <a:pt x="5553509" y="1127907"/>
                </a:lnTo>
                <a:lnTo>
                  <a:pt x="5591464" y="1143745"/>
                </a:lnTo>
                <a:lnTo>
                  <a:pt x="5769091" y="1160408"/>
                </a:lnTo>
                <a:lnTo>
                  <a:pt x="5955382" y="1174670"/>
                </a:lnTo>
                <a:lnTo>
                  <a:pt x="5990365" y="1164974"/>
                </a:lnTo>
                <a:lnTo>
                  <a:pt x="6068287" y="1169735"/>
                </a:lnTo>
                <a:lnTo>
                  <a:pt x="6104456" y="1159710"/>
                </a:lnTo>
                <a:lnTo>
                  <a:pt x="6184815" y="1163796"/>
                </a:lnTo>
                <a:lnTo>
                  <a:pt x="6235241" y="1149820"/>
                </a:lnTo>
                <a:lnTo>
                  <a:pt x="6340529" y="1146996"/>
                </a:lnTo>
                <a:lnTo>
                  <a:pt x="6541772" y="1143935"/>
                </a:lnTo>
                <a:lnTo>
                  <a:pt x="6593545" y="1155943"/>
                </a:lnTo>
                <a:lnTo>
                  <a:pt x="6688010" y="1156118"/>
                </a:lnTo>
                <a:lnTo>
                  <a:pt x="6737491" y="1168762"/>
                </a:lnTo>
                <a:lnTo>
                  <a:pt x="6827395" y="1170202"/>
                </a:lnTo>
                <a:lnTo>
                  <a:pt x="6874606" y="1183474"/>
                </a:lnTo>
                <a:lnTo>
                  <a:pt x="6917674" y="1184717"/>
                </a:lnTo>
                <a:lnTo>
                  <a:pt x="6963385" y="1198405"/>
                </a:lnTo>
                <a:lnTo>
                  <a:pt x="7008349" y="1212300"/>
                </a:lnTo>
                <a:lnTo>
                  <a:pt x="7049178" y="1214163"/>
                </a:lnTo>
                <a:lnTo>
                  <a:pt x="7092657" y="1228470"/>
                </a:lnTo>
                <a:lnTo>
                  <a:pt x="7135397" y="1242982"/>
                </a:lnTo>
                <a:lnTo>
                  <a:pt x="7177401" y="1257697"/>
                </a:lnTo>
                <a:lnTo>
                  <a:pt x="7218672" y="1272617"/>
                </a:lnTo>
                <a:lnTo>
                  <a:pt x="7259211" y="1287738"/>
                </a:lnTo>
                <a:lnTo>
                  <a:pt x="7299021" y="1303062"/>
                </a:lnTo>
                <a:lnTo>
                  <a:pt x="7338105" y="1318587"/>
                </a:lnTo>
                <a:lnTo>
                  <a:pt x="7376465" y="1334313"/>
                </a:lnTo>
                <a:lnTo>
                  <a:pt x="7414105" y="1350238"/>
                </a:lnTo>
                <a:lnTo>
                  <a:pt x="7451025" y="1366363"/>
                </a:lnTo>
                <a:lnTo>
                  <a:pt x="7487230" y="1382686"/>
                </a:lnTo>
                <a:lnTo>
                  <a:pt x="7522721" y="1399207"/>
                </a:lnTo>
                <a:lnTo>
                  <a:pt x="7557501" y="1415925"/>
                </a:lnTo>
                <a:lnTo>
                  <a:pt x="7594964" y="1445078"/>
                </a:lnTo>
                <a:lnTo>
                  <a:pt x="7628330" y="1462188"/>
                </a:lnTo>
                <a:lnTo>
                  <a:pt x="7660992" y="1479493"/>
                </a:lnTo>
                <a:lnTo>
                  <a:pt x="7696345" y="1509231"/>
                </a:lnTo>
                <a:lnTo>
                  <a:pt x="7727608" y="1526924"/>
                </a:lnTo>
                <a:lnTo>
                  <a:pt x="7758174" y="1544809"/>
                </a:lnTo>
                <a:lnTo>
                  <a:pt x="7791440" y="1575126"/>
                </a:lnTo>
                <a:lnTo>
                  <a:pt x="7820623" y="1593395"/>
                </a:lnTo>
                <a:lnTo>
                  <a:pt x="7852510" y="1624094"/>
                </a:lnTo>
                <a:lnTo>
                  <a:pt x="7880318" y="1642744"/>
                </a:lnTo>
                <a:lnTo>
                  <a:pt x="7910836" y="1673822"/>
                </a:lnTo>
                <a:lnTo>
                  <a:pt x="7940673" y="1705088"/>
                </a:lnTo>
                <a:lnTo>
                  <a:pt x="7966440" y="1724305"/>
                </a:lnTo>
                <a:lnTo>
                  <a:pt x="7994923" y="1755946"/>
                </a:lnTo>
                <a:lnTo>
                  <a:pt x="8019341" y="1775536"/>
                </a:lnTo>
                <a:lnTo>
                  <a:pt x="8046481" y="1807551"/>
                </a:lnTo>
                <a:lnTo>
                  <a:pt x="8072952" y="1839750"/>
                </a:lnTo>
                <a:lnTo>
                  <a:pt x="8098758" y="1872134"/>
                </a:lnTo>
                <a:lnTo>
                  <a:pt x="8120509" y="1892463"/>
                </a:lnTo>
                <a:lnTo>
                  <a:pt x="8144992" y="1925214"/>
                </a:lnTo>
                <a:lnTo>
                  <a:pt x="8168817" y="1958147"/>
                </a:lnTo>
                <a:lnTo>
                  <a:pt x="8191986" y="1991262"/>
                </a:lnTo>
                <a:lnTo>
                  <a:pt x="8211111" y="2012319"/>
                </a:lnTo>
                <a:lnTo>
                  <a:pt x="8232977" y="2045794"/>
                </a:lnTo>
                <a:lnTo>
                  <a:pt x="8254195" y="2079450"/>
                </a:lnTo>
                <a:lnTo>
                  <a:pt x="8274768" y="2113284"/>
                </a:lnTo>
                <a:lnTo>
                  <a:pt x="8294699" y="2147297"/>
                </a:lnTo>
                <a:lnTo>
                  <a:pt x="8313989" y="2181486"/>
                </a:lnTo>
                <a:lnTo>
                  <a:pt x="8332641" y="2215853"/>
                </a:lnTo>
                <a:lnTo>
                  <a:pt x="8347267" y="2238157"/>
                </a:lnTo>
                <a:lnTo>
                  <a:pt x="8364652" y="2272875"/>
                </a:lnTo>
                <a:lnTo>
                  <a:pt x="8381406" y="2307767"/>
                </a:lnTo>
                <a:lnTo>
                  <a:pt x="8397533" y="2342834"/>
                </a:lnTo>
                <a:lnTo>
                  <a:pt x="8413035" y="2378074"/>
                </a:lnTo>
                <a:lnTo>
                  <a:pt x="8427915" y="2413486"/>
                </a:lnTo>
                <a:lnTo>
                  <a:pt x="8442175" y="2449070"/>
                </a:lnTo>
                <a:lnTo>
                  <a:pt x="8455817" y="2484825"/>
                </a:lnTo>
                <a:lnTo>
                  <a:pt x="8468844" y="2520751"/>
                </a:lnTo>
                <a:lnTo>
                  <a:pt x="8481259" y="2556846"/>
                </a:lnTo>
                <a:lnTo>
                  <a:pt x="8493064" y="2593111"/>
                </a:lnTo>
                <a:lnTo>
                  <a:pt x="8504262" y="2629544"/>
                </a:lnTo>
                <a:lnTo>
                  <a:pt x="8521454" y="2690673"/>
                </a:lnTo>
                <a:lnTo>
                  <a:pt x="8530844" y="2727606"/>
                </a:lnTo>
                <a:lnTo>
                  <a:pt x="8539638" y="2764705"/>
                </a:lnTo>
                <a:lnTo>
                  <a:pt x="8547837" y="2801969"/>
                </a:lnTo>
                <a:lnTo>
                  <a:pt x="8555444" y="2839397"/>
                </a:lnTo>
                <a:lnTo>
                  <a:pt x="8562462" y="2876988"/>
                </a:lnTo>
                <a:lnTo>
                  <a:pt x="8568892" y="2914742"/>
                </a:lnTo>
                <a:lnTo>
                  <a:pt x="8574737" y="2952659"/>
                </a:lnTo>
                <a:lnTo>
                  <a:pt x="8580001" y="2990736"/>
                </a:lnTo>
                <a:lnTo>
                  <a:pt x="8584685" y="3028974"/>
                </a:lnTo>
                <a:lnTo>
                  <a:pt x="8585400" y="3055133"/>
                </a:lnTo>
                <a:lnTo>
                  <a:pt x="8588933" y="3093690"/>
                </a:lnTo>
                <a:lnTo>
                  <a:pt x="8591894" y="3132406"/>
                </a:lnTo>
                <a:lnTo>
                  <a:pt x="8594285" y="3171280"/>
                </a:lnTo>
                <a:lnTo>
                  <a:pt x="8596110" y="3210310"/>
                </a:lnTo>
                <a:lnTo>
                  <a:pt x="8593978" y="3237259"/>
                </a:lnTo>
                <a:lnTo>
                  <a:pt x="8594677" y="3276601"/>
                </a:lnTo>
                <a:lnTo>
                  <a:pt x="8594816" y="3316099"/>
                </a:lnTo>
                <a:lnTo>
                  <a:pt x="8594398" y="3355751"/>
                </a:lnTo>
                <a:lnTo>
                  <a:pt x="8590035" y="3383318"/>
                </a:lnTo>
                <a:lnTo>
                  <a:pt x="8588511" y="3423276"/>
                </a:lnTo>
                <a:lnTo>
                  <a:pt x="8586439" y="3463387"/>
                </a:lnTo>
                <a:lnTo>
                  <a:pt x="8583819" y="3503649"/>
                </a:lnTo>
                <a:lnTo>
                  <a:pt x="8577264" y="3531824"/>
                </a:lnTo>
                <a:lnTo>
                  <a:pt x="8573559" y="3572387"/>
                </a:lnTo>
                <a:lnTo>
                  <a:pt x="8565923" y="3600861"/>
                </a:lnTo>
                <a:lnTo>
                  <a:pt x="8561143" y="3641722"/>
                </a:lnTo>
                <a:lnTo>
                  <a:pt x="8555829" y="3682731"/>
                </a:lnTo>
                <a:lnTo>
                  <a:pt x="8546591" y="3711649"/>
                </a:lnTo>
                <a:lnTo>
                  <a:pt x="8540216" y="3752952"/>
                </a:lnTo>
                <a:lnTo>
                  <a:pt x="8529923" y="3782162"/>
                </a:lnTo>
                <a:lnTo>
                  <a:pt x="8519106" y="3811518"/>
                </a:lnTo>
                <a:lnTo>
                  <a:pt x="8511160" y="3853257"/>
                </a:lnTo>
                <a:lnTo>
                  <a:pt x="8499303" y="3882900"/>
                </a:lnTo>
                <a:lnTo>
                  <a:pt x="8490322" y="3924926"/>
                </a:lnTo>
                <a:lnTo>
                  <a:pt x="8477435" y="3954855"/>
                </a:lnTo>
                <a:lnTo>
                  <a:pt x="8464036" y="3984926"/>
                </a:lnTo>
                <a:lnTo>
                  <a:pt x="8450129" y="4015138"/>
                </a:lnTo>
                <a:lnTo>
                  <a:pt x="8439108" y="4057729"/>
                </a:lnTo>
                <a:lnTo>
                  <a:pt x="8408774" y="4118851"/>
                </a:lnTo>
                <a:lnTo>
                  <a:pt x="8376445" y="4180527"/>
                </a:lnTo>
                <a:lnTo>
                  <a:pt x="8342142" y="4242749"/>
                </a:lnTo>
                <a:lnTo>
                  <a:pt x="8305886" y="4305513"/>
                </a:lnTo>
                <a:lnTo>
                  <a:pt x="8267696" y="4368813"/>
                </a:lnTo>
                <a:lnTo>
                  <a:pt x="8244490" y="4388423"/>
                </a:lnTo>
                <a:lnTo>
                  <a:pt x="8224201" y="4420404"/>
                </a:lnTo>
                <a:lnTo>
                  <a:pt x="8203438" y="4452516"/>
                </a:lnTo>
                <a:lnTo>
                  <a:pt x="8178812" y="4472520"/>
                </a:lnTo>
                <a:lnTo>
                  <a:pt x="8157110" y="4504892"/>
                </a:lnTo>
                <a:lnTo>
                  <a:pt x="8131551" y="4525155"/>
                </a:lnTo>
                <a:lnTo>
                  <a:pt x="8108920" y="4557785"/>
                </a:lnTo>
                <a:lnTo>
                  <a:pt x="8082437" y="4578304"/>
                </a:lnTo>
                <a:lnTo>
                  <a:pt x="8058888" y="4611188"/>
                </a:lnTo>
                <a:lnTo>
                  <a:pt x="8003641" y="4652858"/>
                </a:lnTo>
                <a:lnTo>
                  <a:pt x="7978732" y="4686119"/>
                </a:lnTo>
                <a:lnTo>
                  <a:pt x="7949984" y="4707266"/>
                </a:lnTo>
                <a:lnTo>
                  <a:pt x="7903014" y="4733463"/>
                </a:lnTo>
                <a:lnTo>
                  <a:pt x="7860596" y="4771576"/>
                </a:lnTo>
                <a:lnTo>
                  <a:pt x="7819327" y="4809372"/>
                </a:lnTo>
                <a:lnTo>
                  <a:pt x="7779193" y="4846853"/>
                </a:lnTo>
                <a:lnTo>
                  <a:pt x="7740182" y="4884023"/>
                </a:lnTo>
                <a:lnTo>
                  <a:pt x="7698888" y="4908646"/>
                </a:lnTo>
                <a:lnTo>
                  <a:pt x="7662083" y="4945205"/>
                </a:lnTo>
                <a:lnTo>
                  <a:pt x="7626361" y="4981463"/>
                </a:lnTo>
                <a:lnTo>
                  <a:pt x="7591709" y="5017425"/>
                </a:lnTo>
                <a:lnTo>
                  <a:pt x="7558114" y="5053093"/>
                </a:lnTo>
                <a:lnTo>
                  <a:pt x="7525564" y="5088472"/>
                </a:lnTo>
                <a:lnTo>
                  <a:pt x="7490652" y="5111327"/>
                </a:lnTo>
                <a:lnTo>
                  <a:pt x="7460151" y="5146138"/>
                </a:lnTo>
                <a:lnTo>
                  <a:pt x="7430655" y="5180671"/>
                </a:lnTo>
                <a:lnTo>
                  <a:pt x="7402150" y="5214929"/>
                </a:lnTo>
                <a:lnTo>
                  <a:pt x="7374625" y="5248915"/>
                </a:lnTo>
                <a:lnTo>
                  <a:pt x="7348066" y="5282634"/>
                </a:lnTo>
                <a:lnTo>
                  <a:pt x="7319067" y="5303850"/>
                </a:lnTo>
                <a:lnTo>
                  <a:pt x="7294400" y="5337044"/>
                </a:lnTo>
                <a:lnTo>
                  <a:pt x="7270660" y="5369981"/>
                </a:lnTo>
                <a:lnTo>
                  <a:pt x="7247834" y="5402665"/>
                </a:lnTo>
                <a:lnTo>
                  <a:pt x="7225908" y="5435100"/>
                </a:lnTo>
                <a:lnTo>
                  <a:pt x="7204870" y="5467288"/>
                </a:lnTo>
                <a:lnTo>
                  <a:pt x="7181314" y="5486995"/>
                </a:lnTo>
                <a:lnTo>
                  <a:pt x="7143559" y="5550175"/>
                </a:lnTo>
                <a:lnTo>
                  <a:pt x="7109145" y="5612428"/>
                </a:lnTo>
                <a:lnTo>
                  <a:pt x="7077969" y="5673784"/>
                </a:lnTo>
                <a:lnTo>
                  <a:pt x="7060171" y="5691895"/>
                </a:lnTo>
                <a:lnTo>
                  <a:pt x="7033655" y="5751959"/>
                </a:lnTo>
                <a:lnTo>
                  <a:pt x="7010116" y="5811199"/>
                </a:lnTo>
                <a:lnTo>
                  <a:pt x="6989449" y="5869642"/>
                </a:lnTo>
                <a:lnTo>
                  <a:pt x="6976768" y="5886335"/>
                </a:lnTo>
                <a:lnTo>
                  <a:pt x="6960214" y="5943638"/>
                </a:lnTo>
                <a:lnTo>
                  <a:pt x="6946271" y="6000218"/>
                </a:lnTo>
                <a:lnTo>
                  <a:pt x="6934834" y="6056102"/>
                </a:lnTo>
                <a:lnTo>
                  <a:pt x="6930024" y="6083793"/>
                </a:lnTo>
                <a:lnTo>
                  <a:pt x="6922409" y="6099083"/>
                </a:lnTo>
                <a:lnTo>
                  <a:pt x="6915674" y="6153664"/>
                </a:lnTo>
                <a:lnTo>
                  <a:pt x="6911132" y="6207638"/>
                </a:lnTo>
                <a:lnTo>
                  <a:pt x="6908680" y="6261033"/>
                </a:lnTo>
                <a:lnTo>
                  <a:pt x="6904813" y="6275283"/>
                </a:lnTo>
                <a:lnTo>
                  <a:pt x="6905300" y="6327863"/>
                </a:lnTo>
                <a:lnTo>
                  <a:pt x="6907615" y="6379937"/>
                </a:lnTo>
                <a:lnTo>
                  <a:pt x="6911655" y="6431532"/>
                </a:lnTo>
                <a:lnTo>
                  <a:pt x="6910896" y="6444921"/>
                </a:lnTo>
                <a:lnTo>
                  <a:pt x="6917327" y="6495854"/>
                </a:lnTo>
                <a:lnTo>
                  <a:pt x="6925220" y="6546381"/>
                </a:lnTo>
                <a:lnTo>
                  <a:pt x="6929683" y="6571502"/>
                </a:lnTo>
                <a:lnTo>
                  <a:pt x="6931081" y="6584293"/>
                </a:lnTo>
                <a:lnTo>
                  <a:pt x="6941588" y="6634096"/>
                </a:lnTo>
                <a:lnTo>
                  <a:pt x="6953246" y="6683580"/>
                </a:lnTo>
                <a:lnTo>
                  <a:pt x="6959474" y="6708212"/>
                </a:lnTo>
                <a:lnTo>
                  <a:pt x="6962557" y="6720536"/>
                </a:lnTo>
                <a:lnTo>
                  <a:pt x="6976203" y="6769469"/>
                </a:lnTo>
                <a:lnTo>
                  <a:pt x="6990685" y="6818170"/>
                </a:lnTo>
                <a:lnTo>
                  <a:pt x="6994815" y="6830204"/>
                </a:lnTo>
                <a:lnTo>
                  <a:pt x="7002508" y="6854429"/>
                </a:lnTo>
                <a:lnTo>
                  <a:pt x="7010358" y="6878611"/>
                </a:lnTo>
                <a:lnTo>
                  <a:pt x="7018352" y="6902753"/>
                </a:lnTo>
                <a:lnTo>
                  <a:pt x="7026477" y="6926859"/>
                </a:lnTo>
                <a:lnTo>
                  <a:pt x="7031328" y="6938693"/>
                </a:lnTo>
                <a:lnTo>
                  <a:pt x="7039676" y="6962737"/>
                </a:lnTo>
                <a:lnTo>
                  <a:pt x="7048116" y="6986755"/>
                </a:lnTo>
                <a:lnTo>
                  <a:pt x="7056634" y="7010752"/>
                </a:lnTo>
                <a:lnTo>
                  <a:pt x="7065219" y="7034730"/>
                </a:lnTo>
                <a:lnTo>
                  <a:pt x="7070464" y="7046455"/>
                </a:lnTo>
                <a:lnTo>
                  <a:pt x="7079141" y="7070408"/>
                </a:lnTo>
                <a:lnTo>
                  <a:pt x="7110593" y="7153942"/>
                </a:lnTo>
                <a:lnTo>
                  <a:pt x="7119273" y="7177894"/>
                </a:lnTo>
                <a:lnTo>
                  <a:pt x="7127915" y="7201856"/>
                </a:lnTo>
                <a:lnTo>
                  <a:pt x="7133112" y="7213594"/>
                </a:lnTo>
                <a:lnTo>
                  <a:pt x="7141638" y="7237589"/>
                </a:lnTo>
                <a:lnTo>
                  <a:pt x="7150085" y="7261605"/>
                </a:lnTo>
                <a:lnTo>
                  <a:pt x="7155050" y="7273408"/>
                </a:lnTo>
                <a:lnTo>
                  <a:pt x="7163303" y="7297478"/>
                </a:lnTo>
                <a:lnTo>
                  <a:pt x="7171439" y="7321580"/>
                </a:lnTo>
                <a:lnTo>
                  <a:pt x="7179445" y="7345719"/>
                </a:lnTo>
                <a:lnTo>
                  <a:pt x="7183917" y="7357658"/>
                </a:lnTo>
                <a:lnTo>
                  <a:pt x="7191624" y="7381880"/>
                </a:lnTo>
                <a:lnTo>
                  <a:pt x="7199163" y="7406148"/>
                </a:lnTo>
                <a:lnTo>
                  <a:pt x="7203127" y="7418228"/>
                </a:lnTo>
                <a:lnTo>
                  <a:pt x="7220582" y="7479284"/>
                </a:lnTo>
                <a:lnTo>
                  <a:pt x="7233331" y="7528466"/>
                </a:lnTo>
                <a:lnTo>
                  <a:pt x="7235929" y="7540924"/>
                </a:lnTo>
                <a:lnTo>
                  <a:pt x="7241646" y="7565697"/>
                </a:lnTo>
                <a:lnTo>
                  <a:pt x="7243685" y="7578311"/>
                </a:lnTo>
                <a:lnTo>
                  <a:pt x="7248816" y="7603246"/>
                </a:lnTo>
                <a:lnTo>
                  <a:pt x="7253635" y="7628268"/>
                </a:lnTo>
                <a:lnTo>
                  <a:pt x="7254736" y="7641142"/>
                </a:lnTo>
                <a:lnTo>
                  <a:pt x="7258891" y="7666348"/>
                </a:lnTo>
                <a:lnTo>
                  <a:pt x="7259302" y="7679413"/>
                </a:lnTo>
                <a:lnTo>
                  <a:pt x="7262740" y="7704817"/>
                </a:lnTo>
                <a:lnTo>
                  <a:pt x="7265801" y="7730326"/>
                </a:lnTo>
                <a:lnTo>
                  <a:pt x="7265079" y="7743705"/>
                </a:lnTo>
                <a:lnTo>
                  <a:pt x="7267345" y="7769435"/>
                </a:lnTo>
                <a:lnTo>
                  <a:pt x="7265802" y="7783041"/>
                </a:lnTo>
                <a:lnTo>
                  <a:pt x="7267222" y="7809005"/>
                </a:lnTo>
                <a:lnTo>
                  <a:pt x="7264806" y="7822853"/>
                </a:lnTo>
                <a:lnTo>
                  <a:pt x="7265327" y="7849067"/>
                </a:lnTo>
                <a:lnTo>
                  <a:pt x="7261986" y="7863171"/>
                </a:lnTo>
                <a:lnTo>
                  <a:pt x="7261556" y="7889648"/>
                </a:lnTo>
                <a:lnTo>
                  <a:pt x="7257238" y="7904024"/>
                </a:lnTo>
                <a:lnTo>
                  <a:pt x="7255805" y="7930778"/>
                </a:lnTo>
                <a:lnTo>
                  <a:pt x="7250458" y="7945439"/>
                </a:lnTo>
                <a:lnTo>
                  <a:pt x="7247968" y="7972487"/>
                </a:lnTo>
                <a:lnTo>
                  <a:pt x="7241540" y="7987447"/>
                </a:lnTo>
                <a:lnTo>
                  <a:pt x="7237943" y="8014801"/>
                </a:lnTo>
                <a:lnTo>
                  <a:pt x="7230381" y="8030076"/>
                </a:lnTo>
                <a:lnTo>
                  <a:pt x="7225624" y="8057752"/>
                </a:lnTo>
                <a:lnTo>
                  <a:pt x="7216876" y="8073355"/>
                </a:lnTo>
                <a:lnTo>
                  <a:pt x="7210908" y="8101367"/>
                </a:lnTo>
                <a:lnTo>
                  <a:pt x="7200922" y="8117314"/>
                </a:lnTo>
                <a:lnTo>
                  <a:pt x="7190297" y="8133437"/>
                </a:lnTo>
                <a:lnTo>
                  <a:pt x="7182413" y="8161980"/>
                </a:lnTo>
                <a:lnTo>
                  <a:pt x="7170472" y="8178468"/>
                </a:lnTo>
                <a:lnTo>
                  <a:pt x="7161245" y="8207383"/>
                </a:lnTo>
                <a:lnTo>
                  <a:pt x="7147935" y="8224250"/>
                </a:lnTo>
                <a:lnTo>
                  <a:pt x="7133922" y="8241313"/>
                </a:lnTo>
                <a:lnTo>
                  <a:pt x="7122584" y="8270813"/>
                </a:lnTo>
                <a:lnTo>
                  <a:pt x="7107124" y="8288277"/>
                </a:lnTo>
                <a:lnTo>
                  <a:pt x="7090921" y="8305946"/>
                </a:lnTo>
                <a:lnTo>
                  <a:pt x="7077354" y="8336064"/>
                </a:lnTo>
                <a:lnTo>
                  <a:pt x="7059626" y="8354156"/>
                </a:lnTo>
                <a:lnTo>
                  <a:pt x="7041115" y="8372465"/>
                </a:lnTo>
                <a:lnTo>
                  <a:pt x="7021810" y="8390995"/>
                </a:lnTo>
                <a:lnTo>
                  <a:pt x="7005089" y="8421987"/>
                </a:lnTo>
                <a:lnTo>
                  <a:pt x="6984154" y="8440968"/>
                </a:lnTo>
                <a:lnTo>
                  <a:pt x="6962385" y="8460180"/>
                </a:lnTo>
                <a:lnTo>
                  <a:pt x="6943161" y="8491866"/>
                </a:lnTo>
                <a:lnTo>
                  <a:pt x="6919684" y="8511551"/>
                </a:lnTo>
                <a:lnTo>
                  <a:pt x="6895334" y="8531479"/>
                </a:lnTo>
                <a:lnTo>
                  <a:pt x="6870098" y="8551652"/>
                </a:lnTo>
                <a:lnTo>
                  <a:pt x="6843962" y="8572074"/>
                </a:lnTo>
                <a:lnTo>
                  <a:pt x="6820306" y="8604989"/>
                </a:lnTo>
                <a:lnTo>
                  <a:pt x="6792331" y="8625921"/>
                </a:lnTo>
                <a:lnTo>
                  <a:pt x="6763419" y="8647113"/>
                </a:lnTo>
                <a:lnTo>
                  <a:pt x="6746650" y="8651760"/>
                </a:lnTo>
                <a:lnTo>
                  <a:pt x="3897268" y="8663943"/>
                </a:lnTo>
                <a:lnTo>
                  <a:pt x="3880561" y="8642216"/>
                </a:lnTo>
                <a:lnTo>
                  <a:pt x="3852441" y="8623652"/>
                </a:lnTo>
                <a:lnTo>
                  <a:pt x="3821296" y="8592748"/>
                </a:lnTo>
                <a:lnTo>
                  <a:pt x="3790521" y="8561741"/>
                </a:lnTo>
                <a:lnTo>
                  <a:pt x="3763510" y="8542870"/>
                </a:lnTo>
                <a:lnTo>
                  <a:pt x="3733483" y="8511656"/>
                </a:lnTo>
                <a:lnTo>
                  <a:pt x="3703833" y="8480338"/>
                </a:lnTo>
                <a:lnTo>
                  <a:pt x="3674564" y="8448913"/>
                </a:lnTo>
                <a:lnTo>
                  <a:pt x="3645678" y="8417383"/>
                </a:lnTo>
                <a:lnTo>
                  <a:pt x="3620571" y="8397984"/>
                </a:lnTo>
                <a:lnTo>
                  <a:pt x="3592460" y="8366239"/>
                </a:lnTo>
                <a:lnTo>
                  <a:pt x="3564740" y="8334386"/>
                </a:lnTo>
                <a:lnTo>
                  <a:pt x="3537414" y="8302423"/>
                </a:lnTo>
                <a:lnTo>
                  <a:pt x="3510485" y="8270350"/>
                </a:lnTo>
                <a:lnTo>
                  <a:pt x="3483956" y="8238167"/>
                </a:lnTo>
                <a:lnTo>
                  <a:pt x="3454437" y="8193633"/>
                </a:lnTo>
                <a:lnTo>
                  <a:pt x="3428714" y="8161226"/>
                </a:lnTo>
                <a:lnTo>
                  <a:pt x="3403399" y="8128706"/>
                </a:lnTo>
                <a:lnTo>
                  <a:pt x="3378495" y="8096072"/>
                </a:lnTo>
                <a:lnTo>
                  <a:pt x="3354003" y="8063324"/>
                </a:lnTo>
                <a:lnTo>
                  <a:pt x="3329927" y="8030461"/>
                </a:lnTo>
                <a:lnTo>
                  <a:pt x="3302878" y="7985243"/>
                </a:lnTo>
                <a:lnTo>
                  <a:pt x="3279641" y="7952147"/>
                </a:lnTo>
                <a:lnTo>
                  <a:pt x="3256829" y="7918933"/>
                </a:lnTo>
                <a:lnTo>
                  <a:pt x="3231051" y="7873363"/>
                </a:lnTo>
                <a:lnTo>
                  <a:pt x="3209094" y="7839912"/>
                </a:lnTo>
                <a:lnTo>
                  <a:pt x="3187569" y="7806341"/>
                </a:lnTo>
                <a:lnTo>
                  <a:pt x="3163086" y="7760412"/>
                </a:lnTo>
                <a:lnTo>
                  <a:pt x="3142433" y="7726600"/>
                </a:lnTo>
                <a:lnTo>
                  <a:pt x="3118827" y="7680427"/>
                </a:lnTo>
                <a:lnTo>
                  <a:pt x="3099057" y="7646370"/>
                </a:lnTo>
                <a:lnTo>
                  <a:pt x="3076340" y="7599952"/>
                </a:lnTo>
                <a:lnTo>
                  <a:pt x="3057463" y="7565647"/>
                </a:lnTo>
                <a:lnTo>
                  <a:pt x="3035644" y="7518979"/>
                </a:lnTo>
                <a:lnTo>
                  <a:pt x="3014279" y="7472186"/>
                </a:lnTo>
                <a:lnTo>
                  <a:pt x="2996763" y="7437504"/>
                </a:lnTo>
                <a:lnTo>
                  <a:pt x="2976313" y="7390457"/>
                </a:lnTo>
                <a:lnTo>
                  <a:pt x="2956325" y="7343282"/>
                </a:lnTo>
                <a:lnTo>
                  <a:pt x="2940193" y="7308217"/>
                </a:lnTo>
                <a:lnTo>
                  <a:pt x="2921136" y="7260784"/>
                </a:lnTo>
                <a:lnTo>
                  <a:pt x="2902549" y="7213220"/>
                </a:lnTo>
                <a:lnTo>
                  <a:pt x="2884434" y="7165526"/>
                </a:lnTo>
                <a:lnTo>
                  <a:pt x="2870186" y="7129938"/>
                </a:lnTo>
                <a:lnTo>
                  <a:pt x="2853024" y="7081980"/>
                </a:lnTo>
                <a:lnTo>
                  <a:pt x="2836342" y="7033888"/>
                </a:lnTo>
                <a:lnTo>
                  <a:pt x="2820144" y="6985663"/>
                </a:lnTo>
                <a:lnTo>
                  <a:pt x="2804432" y="6937303"/>
                </a:lnTo>
                <a:lnTo>
                  <a:pt x="2789208" y="6888807"/>
                </a:lnTo>
                <a:lnTo>
                  <a:pt x="2774475" y="6840175"/>
                </a:lnTo>
                <a:lnTo>
                  <a:pt x="2763629" y="6803645"/>
                </a:lnTo>
                <a:lnTo>
                  <a:pt x="2753322" y="6766965"/>
                </a:lnTo>
                <a:lnTo>
                  <a:pt x="2736644" y="6705694"/>
                </a:lnTo>
                <a:lnTo>
                  <a:pt x="2723904" y="6656510"/>
                </a:lnTo>
                <a:lnTo>
                  <a:pt x="2711668" y="6607186"/>
                </a:lnTo>
                <a:lnTo>
                  <a:pt x="2699940" y="6557722"/>
                </a:lnTo>
                <a:lnTo>
                  <a:pt x="2685330" y="6495877"/>
                </a:lnTo>
                <a:lnTo>
                  <a:pt x="2674625" y="6446129"/>
                </a:lnTo>
                <a:lnTo>
                  <a:pt x="2664436" y="6396238"/>
                </a:lnTo>
                <a:lnTo>
                  <a:pt x="2654765" y="6346203"/>
                </a:lnTo>
                <a:lnTo>
                  <a:pt x="2645615" y="6296024"/>
                </a:lnTo>
                <a:lnTo>
                  <a:pt x="2636988" y="6245700"/>
                </a:lnTo>
                <a:lnTo>
                  <a:pt x="2628888" y="6195230"/>
                </a:lnTo>
                <a:lnTo>
                  <a:pt x="2621317" y="6144614"/>
                </a:lnTo>
                <a:lnTo>
                  <a:pt x="2614278" y="6093849"/>
                </a:lnTo>
                <a:lnTo>
                  <a:pt x="2604381" y="6030699"/>
                </a:lnTo>
                <a:lnTo>
                  <a:pt x="2596820" y="5980079"/>
                </a:lnTo>
                <a:lnTo>
                  <a:pt x="2586761" y="5930152"/>
                </a:lnTo>
                <a:lnTo>
                  <a:pt x="2574280" y="5880896"/>
                </a:lnTo>
                <a:lnTo>
                  <a:pt x="2563761" y="5844275"/>
                </a:lnTo>
                <a:lnTo>
                  <a:pt x="2547783" y="5795989"/>
                </a:lnTo>
                <a:lnTo>
                  <a:pt x="2529566" y="5748323"/>
                </a:lnTo>
                <a:lnTo>
                  <a:pt x="2516250" y="5712477"/>
                </a:lnTo>
                <a:lnTo>
                  <a:pt x="2505793" y="5689018"/>
                </a:lnTo>
                <a:lnTo>
                  <a:pt x="2494814" y="5665703"/>
                </a:lnTo>
                <a:lnTo>
                  <a:pt x="2479929" y="5630293"/>
                </a:lnTo>
                <a:lnTo>
                  <a:pt x="2467931" y="5607260"/>
                </a:lnTo>
                <a:lnTo>
                  <a:pt x="2455439" y="5584365"/>
                </a:lnTo>
                <a:lnTo>
                  <a:pt x="2439069" y="5549366"/>
                </a:lnTo>
                <a:lnTo>
                  <a:pt x="2425615" y="5526737"/>
                </a:lnTo>
                <a:lnTo>
                  <a:pt x="2411693" y="5504238"/>
                </a:lnTo>
                <a:lnTo>
                  <a:pt x="2393921" y="5469628"/>
                </a:lnTo>
                <a:lnTo>
                  <a:pt x="2379092" y="5447380"/>
                </a:lnTo>
                <a:lnTo>
                  <a:pt x="2363823" y="5425254"/>
                </a:lnTo>
                <a:lnTo>
                  <a:pt x="2344732" y="5391009"/>
                </a:lnTo>
                <a:lnTo>
                  <a:pt x="2328612" y="5369120"/>
                </a:lnTo>
                <a:lnTo>
                  <a:pt x="2308688" y="5335105"/>
                </a:lnTo>
                <a:lnTo>
                  <a:pt x="2291754" y="5313441"/>
                </a:lnTo>
                <a:lnTo>
                  <a:pt x="2271033" y="5279648"/>
                </a:lnTo>
                <a:lnTo>
                  <a:pt x="2253321" y="5258200"/>
                </a:lnTo>
                <a:lnTo>
                  <a:pt x="2231841" y="5224616"/>
                </a:lnTo>
                <a:lnTo>
                  <a:pt x="2213388" y="5203373"/>
                </a:lnTo>
                <a:lnTo>
                  <a:pt x="2191186" y="5169991"/>
                </a:lnTo>
                <a:lnTo>
                  <a:pt x="2172029" y="5148943"/>
                </a:lnTo>
                <a:lnTo>
                  <a:pt x="2149142" y="5115750"/>
                </a:lnTo>
                <a:lnTo>
                  <a:pt x="2129318" y="5094887"/>
                </a:lnTo>
                <a:lnTo>
                  <a:pt x="2105782" y="5061873"/>
                </a:lnTo>
                <a:lnTo>
                  <a:pt x="2085328" y="5041185"/>
                </a:lnTo>
                <a:lnTo>
                  <a:pt x="2061181" y="5008341"/>
                </a:lnTo>
                <a:lnTo>
                  <a:pt x="2036742" y="4975578"/>
                </a:lnTo>
                <a:lnTo>
                  <a:pt x="2015412" y="4955133"/>
                </a:lnTo>
                <a:lnTo>
                  <a:pt x="1990417" y="4922524"/>
                </a:lnTo>
                <a:lnTo>
                  <a:pt x="1968549" y="4902227"/>
                </a:lnTo>
                <a:lnTo>
                  <a:pt x="1943035" y="4869763"/>
                </a:lnTo>
                <a:lnTo>
                  <a:pt x="1917274" y="4837366"/>
                </a:lnTo>
                <a:lnTo>
                  <a:pt x="1894669" y="4817274"/>
                </a:lnTo>
                <a:lnTo>
                  <a:pt x="1868445" y="4785005"/>
                </a:lnTo>
                <a:lnTo>
                  <a:pt x="1845395" y="4765037"/>
                </a:lnTo>
                <a:lnTo>
                  <a:pt x="1818744" y="4732887"/>
                </a:lnTo>
                <a:lnTo>
                  <a:pt x="1791893" y="4700792"/>
                </a:lnTo>
                <a:lnTo>
                  <a:pt x="1768244" y="4680989"/>
                </a:lnTo>
                <a:lnTo>
                  <a:pt x="1741022" y="4648998"/>
                </a:lnTo>
                <a:lnTo>
                  <a:pt x="1713628" y="4617054"/>
                </a:lnTo>
                <a:lnTo>
                  <a:pt x="1689463" y="4597394"/>
                </a:lnTo>
                <a:lnTo>
                  <a:pt x="1661753" y="4565538"/>
                </a:lnTo>
                <a:lnTo>
                  <a:pt x="1633898" y="4533722"/>
                </a:lnTo>
                <a:lnTo>
                  <a:pt x="1605909" y="4501943"/>
                </a:lnTo>
                <a:lnTo>
                  <a:pt x="1581186" y="4482438"/>
                </a:lnTo>
                <a:lnTo>
                  <a:pt x="1552954" y="4450726"/>
                </a:lnTo>
                <a:lnTo>
                  <a:pt x="1524615" y="4419044"/>
                </a:lnTo>
                <a:lnTo>
                  <a:pt x="1499570" y="4399628"/>
                </a:lnTo>
                <a:lnTo>
                  <a:pt x="1442439" y="4336390"/>
                </a:lnTo>
                <a:lnTo>
                  <a:pt x="1417155" y="4317040"/>
                </a:lnTo>
                <a:lnTo>
                  <a:pt x="1330797" y="4222366"/>
                </a:lnTo>
                <a:lnTo>
                  <a:pt x="1193107" y="4089204"/>
                </a:lnTo>
                <a:lnTo>
                  <a:pt x="1106501" y="3994599"/>
                </a:lnTo>
                <a:lnTo>
                  <a:pt x="1081093" y="3975283"/>
                </a:lnTo>
                <a:lnTo>
                  <a:pt x="1023651" y="3912131"/>
                </a:lnTo>
                <a:lnTo>
                  <a:pt x="995027" y="3880528"/>
                </a:lnTo>
                <a:lnTo>
                  <a:pt x="969873" y="3861142"/>
                </a:lnTo>
                <a:lnTo>
                  <a:pt x="941414" y="3829494"/>
                </a:lnTo>
                <a:lnTo>
                  <a:pt x="913050" y="3797819"/>
                </a:lnTo>
                <a:lnTo>
                  <a:pt x="884791" y="3766115"/>
                </a:lnTo>
                <a:lnTo>
                  <a:pt x="860039" y="3746618"/>
                </a:lnTo>
                <a:lnTo>
                  <a:pt x="832018" y="3714847"/>
                </a:lnTo>
                <a:lnTo>
                  <a:pt x="804130" y="3683041"/>
                </a:lnTo>
                <a:lnTo>
                  <a:pt x="776384" y="3651194"/>
                </a:lnTo>
                <a:lnTo>
                  <a:pt x="752181" y="3631545"/>
                </a:lnTo>
                <a:lnTo>
                  <a:pt x="724746" y="3599612"/>
                </a:lnTo>
                <a:lnTo>
                  <a:pt x="697481" y="3567633"/>
                </a:lnTo>
                <a:lnTo>
                  <a:pt x="673787" y="3547842"/>
                </a:lnTo>
                <a:lnTo>
                  <a:pt x="646889" y="3515761"/>
                </a:lnTo>
                <a:lnTo>
                  <a:pt x="620189" y="3483625"/>
                </a:lnTo>
                <a:lnTo>
                  <a:pt x="593695" y="3451432"/>
                </a:lnTo>
                <a:lnTo>
                  <a:pt x="570809" y="3431417"/>
                </a:lnTo>
                <a:lnTo>
                  <a:pt x="544756" y="3399102"/>
                </a:lnTo>
                <a:lnTo>
                  <a:pt x="518937" y="3366721"/>
                </a:lnTo>
                <a:lnTo>
                  <a:pt x="496754" y="3346512"/>
                </a:lnTo>
                <a:lnTo>
                  <a:pt x="471432" y="3313994"/>
                </a:lnTo>
                <a:lnTo>
                  <a:pt x="446371" y="3281403"/>
                </a:lnTo>
                <a:lnTo>
                  <a:pt x="421582" y="3248738"/>
                </a:lnTo>
                <a:lnTo>
                  <a:pt x="400465" y="3228233"/>
                </a:lnTo>
                <a:lnTo>
                  <a:pt x="376246" y="3195409"/>
                </a:lnTo>
                <a:lnTo>
                  <a:pt x="352326" y="3162503"/>
                </a:lnTo>
                <a:lnTo>
                  <a:pt x="332106" y="3141749"/>
                </a:lnTo>
                <a:lnTo>
                  <a:pt x="308811" y="3108669"/>
                </a:lnTo>
                <a:lnTo>
                  <a:pt x="285843" y="3075499"/>
                </a:lnTo>
                <a:lnTo>
                  <a:pt x="266603" y="3054474"/>
                </a:lnTo>
                <a:lnTo>
                  <a:pt x="244315" y="3021115"/>
                </a:lnTo>
                <a:lnTo>
                  <a:pt x="222383" y="2987657"/>
                </a:lnTo>
                <a:lnTo>
                  <a:pt x="204205" y="2966338"/>
                </a:lnTo>
                <a:lnTo>
                  <a:pt x="183009" y="2932676"/>
                </a:lnTo>
                <a:lnTo>
                  <a:pt x="165586" y="2911147"/>
                </a:lnTo>
                <a:lnTo>
                  <a:pt x="145163" y="2877272"/>
                </a:lnTo>
                <a:lnTo>
                  <a:pt x="125140" y="2843285"/>
                </a:lnTo>
                <a:lnTo>
                  <a:pt x="108919" y="2821423"/>
                </a:lnTo>
                <a:lnTo>
                  <a:pt x="89724" y="2787207"/>
                </a:lnTo>
                <a:lnTo>
                  <a:pt x="74350" y="2765110"/>
                </a:lnTo>
                <a:lnTo>
                  <a:pt x="56022" y="2730654"/>
                </a:lnTo>
                <a:lnTo>
                  <a:pt x="41532" y="2708312"/>
                </a:lnTo>
                <a:lnTo>
                  <a:pt x="24105" y="2673606"/>
                </a:lnTo>
                <a:lnTo>
                  <a:pt x="10536" y="2651009"/>
                </a:lnTo>
                <a:lnTo>
                  <a:pt x="0" y="2627572"/>
                </a:lnTo>
                <a:lnTo>
                  <a:pt x="1170" y="1322550"/>
                </a:lnTo>
                <a:lnTo>
                  <a:pt x="11476" y="1293336"/>
                </a:lnTo>
                <a:lnTo>
                  <a:pt x="33571" y="1274034"/>
                </a:lnTo>
                <a:lnTo>
                  <a:pt x="53183" y="1242241"/>
                </a:lnTo>
                <a:lnTo>
                  <a:pt x="73712" y="1210193"/>
                </a:lnTo>
                <a:lnTo>
                  <a:pt x="95168" y="1177889"/>
                </a:lnTo>
                <a:lnTo>
                  <a:pt x="117559" y="1145326"/>
                </a:lnTo>
                <a:lnTo>
                  <a:pt x="144288" y="1124739"/>
                </a:lnTo>
                <a:lnTo>
                  <a:pt x="168579" y="1091649"/>
                </a:lnTo>
                <a:lnTo>
                  <a:pt x="193834" y="1058292"/>
                </a:lnTo>
                <a:lnTo>
                  <a:pt x="223454" y="1036903"/>
                </a:lnTo>
                <a:lnTo>
                  <a:pt x="250664" y="1003005"/>
                </a:lnTo>
                <a:lnTo>
                  <a:pt x="282257" y="981070"/>
                </a:lnTo>
                <a:lnTo>
                  <a:pt x="311458" y="946619"/>
                </a:lnTo>
                <a:lnTo>
                  <a:pt x="341669" y="911888"/>
                </a:lnTo>
                <a:lnTo>
                  <a:pt x="376292" y="889113"/>
                </a:lnTo>
                <a:lnTo>
                  <a:pt x="408550" y="853815"/>
                </a:lnTo>
                <a:lnTo>
                  <a:pt x="445238" y="830468"/>
                </a:lnTo>
                <a:lnTo>
                  <a:pt x="479581" y="794592"/>
                </a:lnTo>
                <a:lnTo>
                  <a:pt x="558227" y="746437"/>
                </a:lnTo>
                <a:lnTo>
                  <a:pt x="595766" y="709675"/>
                </a:lnTo>
                <a:lnTo>
                  <a:pt x="637779" y="684852"/>
                </a:lnTo>
                <a:lnTo>
                  <a:pt x="686399" y="645019"/>
                </a:lnTo>
                <a:lnTo>
                  <a:pt x="737755" y="617607"/>
                </a:lnTo>
                <a:lnTo>
                  <a:pt x="785070" y="578135"/>
                </a:lnTo>
                <a:lnTo>
                  <a:pt x="835136" y="551080"/>
                </a:lnTo>
                <a:lnTo>
                  <a:pt x="881175" y="511963"/>
                </a:lnTo>
                <a:lnTo>
                  <a:pt x="1164826" y="354274"/>
                </a:lnTo>
                <a:lnTo>
                  <a:pt x="1254617" y="303030"/>
                </a:lnTo>
                <a:lnTo>
                  <a:pt x="1302044" y="289885"/>
                </a:lnTo>
                <a:lnTo>
                  <a:pt x="1388426" y="239586"/>
                </a:lnTo>
                <a:close/>
              </a:path>
              <a:path w="8596630" h="8663940">
                <a:moveTo>
                  <a:pt x="1475999" y="202136"/>
                </a:moveTo>
                <a:lnTo>
                  <a:pt x="2131167" y="20551"/>
                </a:lnTo>
                <a:lnTo>
                  <a:pt x="2171602" y="22523"/>
                </a:lnTo>
                <a:lnTo>
                  <a:pt x="1434180" y="226905"/>
                </a:lnTo>
                <a:lnTo>
                  <a:pt x="1475999" y="202136"/>
                </a:lnTo>
                <a:close/>
              </a:path>
              <a:path w="8596630" h="8663940">
                <a:moveTo>
                  <a:pt x="1605047" y="153190"/>
                </a:moveTo>
                <a:lnTo>
                  <a:pt x="2014072" y="39826"/>
                </a:lnTo>
                <a:lnTo>
                  <a:pt x="2055801" y="41439"/>
                </a:lnTo>
                <a:lnTo>
                  <a:pt x="1564817" y="177519"/>
                </a:lnTo>
                <a:lnTo>
                  <a:pt x="1605047" y="153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5880" y="60960"/>
            <a:ext cx="8647956" cy="2589530"/>
          </a:xfrm>
          <a:custGeom>
            <a:avLst/>
            <a:gdLst/>
            <a:ahLst/>
            <a:cxnLst/>
            <a:rect l="l" t="t" r="r" b="b"/>
            <a:pathLst>
              <a:path w="6823709" h="2589529">
                <a:moveTo>
                  <a:pt x="6646068" y="2589008"/>
                </a:moveTo>
                <a:lnTo>
                  <a:pt x="177591" y="2589008"/>
                </a:lnTo>
                <a:lnTo>
                  <a:pt x="130458" y="2582639"/>
                </a:lnTo>
                <a:lnTo>
                  <a:pt x="88057" y="2564676"/>
                </a:lnTo>
                <a:lnTo>
                  <a:pt x="52099" y="2536833"/>
                </a:lnTo>
                <a:lnTo>
                  <a:pt x="24296" y="2500823"/>
                </a:lnTo>
                <a:lnTo>
                  <a:pt x="6359" y="2458360"/>
                </a:lnTo>
                <a:lnTo>
                  <a:pt x="0" y="2411159"/>
                </a:lnTo>
                <a:lnTo>
                  <a:pt x="0" y="177848"/>
                </a:lnTo>
                <a:lnTo>
                  <a:pt x="6359" y="130647"/>
                </a:lnTo>
                <a:lnTo>
                  <a:pt x="24296" y="88184"/>
                </a:lnTo>
                <a:lnTo>
                  <a:pt x="52099" y="52174"/>
                </a:lnTo>
                <a:lnTo>
                  <a:pt x="88057" y="24331"/>
                </a:lnTo>
                <a:lnTo>
                  <a:pt x="130458" y="6368"/>
                </a:lnTo>
                <a:lnTo>
                  <a:pt x="177591" y="0"/>
                </a:lnTo>
                <a:lnTo>
                  <a:pt x="6646068" y="0"/>
                </a:lnTo>
                <a:lnTo>
                  <a:pt x="6693201" y="6368"/>
                </a:lnTo>
                <a:lnTo>
                  <a:pt x="6735603" y="24331"/>
                </a:lnTo>
                <a:lnTo>
                  <a:pt x="6771561" y="52174"/>
                </a:lnTo>
                <a:lnTo>
                  <a:pt x="6799364" y="88184"/>
                </a:lnTo>
                <a:lnTo>
                  <a:pt x="6817301" y="130647"/>
                </a:lnTo>
                <a:lnTo>
                  <a:pt x="6823660" y="177848"/>
                </a:lnTo>
                <a:lnTo>
                  <a:pt x="6823660" y="2411159"/>
                </a:lnTo>
                <a:lnTo>
                  <a:pt x="6817301" y="2458360"/>
                </a:lnTo>
                <a:lnTo>
                  <a:pt x="6799364" y="2500823"/>
                </a:lnTo>
                <a:lnTo>
                  <a:pt x="6771561" y="2536833"/>
                </a:lnTo>
                <a:lnTo>
                  <a:pt x="6735603" y="2564676"/>
                </a:lnTo>
                <a:lnTo>
                  <a:pt x="6693201" y="2582639"/>
                </a:lnTo>
                <a:lnTo>
                  <a:pt x="6646068" y="2589008"/>
                </a:lnTo>
                <a:close/>
              </a:path>
            </a:pathLst>
          </a:custGeom>
          <a:solidFill>
            <a:srgbClr val="62B8A6"/>
          </a:solidFill>
        </p:spPr>
        <p:txBody>
          <a:bodyPr wrap="square" lIns="0" tIns="0" rIns="0" bIns="0" rtlCol="0"/>
          <a:lstStyle/>
          <a:p>
            <a:pPr marL="12700" marR="5080">
              <a:lnSpc>
                <a:spcPts val="3660"/>
              </a:lnSpc>
              <a:spcBef>
                <a:spcPts val="695"/>
              </a:spcBef>
            </a:pPr>
            <a:r>
              <a:rPr lang="ru-RU" sz="4400" spc="60" dirty="0">
                <a:latin typeface="Lucida Sans Unicode"/>
                <a:cs typeface="Lucida Sans Unicode"/>
              </a:rPr>
              <a:t>А-  Предложу ученикам несколько определений и попрошу выбрать то. которое им больше всего нравится</a:t>
            </a:r>
            <a:r>
              <a:rPr lang="ru-RU" sz="4400" spc="60" dirty="0">
                <a:solidFill>
                  <a:srgbClr val="4586C7"/>
                </a:solidFill>
                <a:latin typeface="Lucida Sans Unicode"/>
                <a:cs typeface="Lucida Sans Unicode"/>
              </a:rPr>
              <a:t>.</a:t>
            </a:r>
            <a:endParaRPr lang="ru-RU" sz="44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86800" y="2589530"/>
            <a:ext cx="8622556" cy="3810000"/>
          </a:xfrm>
          <a:custGeom>
            <a:avLst/>
            <a:gdLst/>
            <a:ahLst/>
            <a:cxnLst/>
            <a:rect l="l" t="t" r="r" b="b"/>
            <a:pathLst>
              <a:path w="6817359" h="1889125">
                <a:moveTo>
                  <a:pt x="6639608" y="1888876"/>
                </a:moveTo>
                <a:lnTo>
                  <a:pt x="177419" y="1888876"/>
                </a:lnTo>
                <a:lnTo>
                  <a:pt x="130332" y="1882507"/>
                </a:lnTo>
                <a:lnTo>
                  <a:pt x="87972" y="1864544"/>
                </a:lnTo>
                <a:lnTo>
                  <a:pt x="52049" y="1836701"/>
                </a:lnTo>
                <a:lnTo>
                  <a:pt x="24272" y="1800691"/>
                </a:lnTo>
                <a:lnTo>
                  <a:pt x="6353" y="1758228"/>
                </a:lnTo>
                <a:lnTo>
                  <a:pt x="0" y="1711027"/>
                </a:lnTo>
                <a:lnTo>
                  <a:pt x="0" y="177848"/>
                </a:lnTo>
                <a:lnTo>
                  <a:pt x="6353" y="130647"/>
                </a:lnTo>
                <a:lnTo>
                  <a:pt x="24272" y="88184"/>
                </a:lnTo>
                <a:lnTo>
                  <a:pt x="52049" y="52174"/>
                </a:lnTo>
                <a:lnTo>
                  <a:pt x="87972" y="24331"/>
                </a:lnTo>
                <a:lnTo>
                  <a:pt x="130332" y="6368"/>
                </a:lnTo>
                <a:lnTo>
                  <a:pt x="177419" y="0"/>
                </a:lnTo>
                <a:lnTo>
                  <a:pt x="6639608" y="0"/>
                </a:lnTo>
                <a:lnTo>
                  <a:pt x="6686696" y="6368"/>
                </a:lnTo>
                <a:lnTo>
                  <a:pt x="6729056" y="24331"/>
                </a:lnTo>
                <a:lnTo>
                  <a:pt x="6764979" y="52174"/>
                </a:lnTo>
                <a:lnTo>
                  <a:pt x="6792755" y="88184"/>
                </a:lnTo>
                <a:lnTo>
                  <a:pt x="6810675" y="130647"/>
                </a:lnTo>
                <a:lnTo>
                  <a:pt x="6817028" y="177848"/>
                </a:lnTo>
                <a:lnTo>
                  <a:pt x="6817028" y="1711027"/>
                </a:lnTo>
                <a:lnTo>
                  <a:pt x="6810675" y="1758228"/>
                </a:lnTo>
                <a:lnTo>
                  <a:pt x="6792755" y="1800691"/>
                </a:lnTo>
                <a:lnTo>
                  <a:pt x="6764979" y="1836701"/>
                </a:lnTo>
                <a:lnTo>
                  <a:pt x="6729056" y="1864544"/>
                </a:lnTo>
                <a:lnTo>
                  <a:pt x="6686696" y="1882507"/>
                </a:lnTo>
                <a:lnTo>
                  <a:pt x="6639608" y="1888876"/>
                </a:lnTo>
                <a:close/>
              </a:path>
            </a:pathLst>
          </a:custGeom>
          <a:solidFill>
            <a:srgbClr val="254B3C"/>
          </a:solidFill>
        </p:spPr>
        <p:txBody>
          <a:bodyPr wrap="square" lIns="0" tIns="0" rIns="0" bIns="0" rtlCol="0"/>
          <a:lstStyle/>
          <a:p>
            <a:pPr marL="12700" marR="5080">
              <a:spcBef>
                <a:spcPts val="890"/>
              </a:spcBef>
            </a:pPr>
            <a:r>
              <a:rPr lang="ru-RU" sz="4400" spc="70" dirty="0">
                <a:solidFill>
                  <a:srgbClr val="4586C7"/>
                </a:solidFill>
                <a:latin typeface="Lucida Sans Unicode"/>
                <a:cs typeface="Lucida Sans Unicode"/>
              </a:rPr>
              <a:t>Б - Предложу ребятам обсудить в парах. С чем у них ассоциируется  слово «идеал» и записать ассоциации в тетрадь</a:t>
            </a:r>
            <a:r>
              <a:rPr lang="ru-RU" sz="6000" spc="70" dirty="0">
                <a:solidFill>
                  <a:srgbClr val="4586C7"/>
                </a:solidFill>
                <a:latin typeface="Lucida Sans Unicode"/>
                <a:cs typeface="Lucida Sans Unicode"/>
              </a:rPr>
              <a:t>.</a:t>
            </a:r>
            <a:endParaRPr lang="ru-RU" sz="60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78291" y="7675444"/>
            <a:ext cx="5396776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 smtClean="0">
                <a:solidFill>
                  <a:srgbClr val="254B3C"/>
                </a:solidFill>
                <a:latin typeface="Microsoft Sans Serif"/>
                <a:cs typeface="Microsoft Sans Serif"/>
              </a:rPr>
              <a:t>а</a:t>
            </a:r>
            <a:endParaRPr sz="2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60960"/>
            <a:ext cx="8671561" cy="6111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spcBef>
                <a:spcPts val="705"/>
              </a:spcBef>
              <a:tabLst>
                <a:tab pos="2880995" algn="l"/>
                <a:tab pos="6162040" algn="l"/>
              </a:tabLst>
            </a:pPr>
            <a:r>
              <a:rPr lang="ru-RU" sz="4800" spc="-145" dirty="0">
                <a:solidFill>
                  <a:schemeClr val="tx1"/>
                </a:solidFill>
                <a:latin typeface="Tahoma"/>
                <a:cs typeface="Tahoma"/>
              </a:rPr>
              <a:t>Выберите как вы поступите скорее всего. </a:t>
            </a:r>
            <a:br>
              <a:rPr lang="ru-RU" sz="4800" spc="-145" dirty="0">
                <a:solidFill>
                  <a:schemeClr val="tx1"/>
                </a:solidFill>
                <a:latin typeface="Tahoma"/>
                <a:cs typeface="Tahoma"/>
              </a:rPr>
            </a:br>
            <a:r>
              <a:rPr lang="ru-RU" sz="4800" spc="-145" dirty="0">
                <a:solidFill>
                  <a:schemeClr val="tx1"/>
                </a:solidFill>
                <a:latin typeface="Tahoma"/>
                <a:cs typeface="Tahoma"/>
              </a:rPr>
              <a:t>Вы готовитесь к уроку литературы в 5-м классе. На уроке вы хотите  рассказать ученикам о понятии «Идеал»   и вывести его определение. Как вы будете это </a:t>
            </a:r>
            <a:r>
              <a:rPr lang="ru-RU" sz="4800" spc="-145" dirty="0" smtClean="0">
                <a:solidFill>
                  <a:schemeClr val="tx1"/>
                </a:solidFill>
                <a:latin typeface="Tahoma"/>
                <a:cs typeface="Tahoma"/>
              </a:rPr>
              <a:t>делать</a:t>
            </a:r>
            <a:r>
              <a:rPr lang="en-US" sz="4800" spc="-145" dirty="0" smtClean="0">
                <a:solidFill>
                  <a:schemeClr val="tx1"/>
                </a:solidFill>
                <a:latin typeface="Tahoma"/>
                <a:cs typeface="Tahoma"/>
              </a:rPr>
              <a:t>?</a:t>
            </a:r>
            <a:r>
              <a:rPr lang="ru-RU" sz="4800" spc="-145" dirty="0" smtClean="0">
                <a:latin typeface="Tahoma"/>
                <a:cs typeface="Tahoma"/>
              </a:rPr>
              <a:t>?</a:t>
            </a:r>
            <a:endParaRPr lang="ru-RU" sz="48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984" y="4955128"/>
            <a:ext cx="4819015" cy="509114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0"/>
              </a:spcBef>
            </a:pPr>
            <a:endParaRPr sz="255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36843" y="4773457"/>
            <a:ext cx="6234430" cy="489236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5"/>
              </a:spcBef>
            </a:pP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65400" y="6088380"/>
            <a:ext cx="8622557" cy="2667000"/>
          </a:xfrm>
          <a:custGeom>
            <a:avLst/>
            <a:gdLst/>
            <a:ahLst/>
            <a:cxnLst/>
            <a:rect l="l" t="t" r="r" b="b"/>
            <a:pathLst>
              <a:path w="6817359" h="1889125">
                <a:moveTo>
                  <a:pt x="6639608" y="1888876"/>
                </a:moveTo>
                <a:lnTo>
                  <a:pt x="177419" y="1888876"/>
                </a:lnTo>
                <a:lnTo>
                  <a:pt x="130332" y="1882507"/>
                </a:lnTo>
                <a:lnTo>
                  <a:pt x="87972" y="1864544"/>
                </a:lnTo>
                <a:lnTo>
                  <a:pt x="52049" y="1836701"/>
                </a:lnTo>
                <a:lnTo>
                  <a:pt x="24272" y="1800691"/>
                </a:lnTo>
                <a:lnTo>
                  <a:pt x="6353" y="1758228"/>
                </a:lnTo>
                <a:lnTo>
                  <a:pt x="0" y="1711027"/>
                </a:lnTo>
                <a:lnTo>
                  <a:pt x="0" y="177848"/>
                </a:lnTo>
                <a:lnTo>
                  <a:pt x="6353" y="130647"/>
                </a:lnTo>
                <a:lnTo>
                  <a:pt x="24272" y="88184"/>
                </a:lnTo>
                <a:lnTo>
                  <a:pt x="52049" y="52174"/>
                </a:lnTo>
                <a:lnTo>
                  <a:pt x="87972" y="24331"/>
                </a:lnTo>
                <a:lnTo>
                  <a:pt x="130332" y="6368"/>
                </a:lnTo>
                <a:lnTo>
                  <a:pt x="177419" y="0"/>
                </a:lnTo>
                <a:lnTo>
                  <a:pt x="6639608" y="0"/>
                </a:lnTo>
                <a:lnTo>
                  <a:pt x="6686696" y="6368"/>
                </a:lnTo>
                <a:lnTo>
                  <a:pt x="6729056" y="24331"/>
                </a:lnTo>
                <a:lnTo>
                  <a:pt x="6764979" y="52174"/>
                </a:lnTo>
                <a:lnTo>
                  <a:pt x="6792755" y="88184"/>
                </a:lnTo>
                <a:lnTo>
                  <a:pt x="6810675" y="130647"/>
                </a:lnTo>
                <a:lnTo>
                  <a:pt x="6817028" y="177848"/>
                </a:lnTo>
                <a:lnTo>
                  <a:pt x="6817028" y="1711027"/>
                </a:lnTo>
                <a:lnTo>
                  <a:pt x="6810675" y="1758228"/>
                </a:lnTo>
                <a:lnTo>
                  <a:pt x="6792755" y="1800691"/>
                </a:lnTo>
                <a:lnTo>
                  <a:pt x="6764979" y="1836701"/>
                </a:lnTo>
                <a:lnTo>
                  <a:pt x="6729056" y="1864544"/>
                </a:lnTo>
                <a:lnTo>
                  <a:pt x="6686696" y="1882507"/>
                </a:lnTo>
                <a:lnTo>
                  <a:pt x="6639608" y="1888876"/>
                </a:lnTo>
                <a:close/>
              </a:path>
            </a:pathLst>
          </a:custGeom>
          <a:solidFill>
            <a:srgbClr val="62B8A6"/>
          </a:solidFill>
        </p:spPr>
        <p:txBody>
          <a:bodyPr wrap="square" lIns="0" tIns="0" rIns="0" bIns="0" rtlCol="0"/>
          <a:lstStyle/>
          <a:p>
            <a:pPr marL="12700" marR="5080">
              <a:spcBef>
                <a:spcPts val="890"/>
              </a:spcBef>
            </a:pPr>
            <a:r>
              <a:rPr lang="ru-RU" sz="4000" spc="70" dirty="0">
                <a:latin typeface="Lucida Sans Unicode"/>
                <a:cs typeface="Lucida Sans Unicode"/>
              </a:rPr>
              <a:t>Б - Предложу ребятам обсудить в парах. С чем у них ассоциируется  слово «идеал» и записать ассоциации в тетрадь</a:t>
            </a:r>
            <a:r>
              <a:rPr lang="ru-RU" sz="5400" spc="70" dirty="0">
                <a:latin typeface="Lucida Sans Unicode"/>
                <a:cs typeface="Lucida Sans Unicode"/>
              </a:rPr>
              <a:t>.</a:t>
            </a:r>
            <a:endParaRPr lang="ru-RU" sz="5400" dirty="0">
              <a:latin typeface="Lucida Sans Unicode"/>
              <a:cs typeface="Lucida Sans Unicode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6088380"/>
            <a:ext cx="9795879" cy="4198619"/>
          </a:xfrm>
          <a:custGeom>
            <a:avLst/>
            <a:gdLst/>
            <a:ahLst/>
            <a:cxnLst/>
            <a:rect l="l" t="t" r="r" b="b"/>
            <a:pathLst>
              <a:path w="6817359" h="1889125">
                <a:moveTo>
                  <a:pt x="6639608" y="1888876"/>
                </a:moveTo>
                <a:lnTo>
                  <a:pt x="177419" y="1888876"/>
                </a:lnTo>
                <a:lnTo>
                  <a:pt x="130332" y="1882507"/>
                </a:lnTo>
                <a:lnTo>
                  <a:pt x="87972" y="1864544"/>
                </a:lnTo>
                <a:lnTo>
                  <a:pt x="52049" y="1836701"/>
                </a:lnTo>
                <a:lnTo>
                  <a:pt x="24272" y="1800691"/>
                </a:lnTo>
                <a:lnTo>
                  <a:pt x="6353" y="1758228"/>
                </a:lnTo>
                <a:lnTo>
                  <a:pt x="0" y="1711027"/>
                </a:lnTo>
                <a:lnTo>
                  <a:pt x="0" y="177848"/>
                </a:lnTo>
                <a:lnTo>
                  <a:pt x="6353" y="130647"/>
                </a:lnTo>
                <a:lnTo>
                  <a:pt x="24272" y="88184"/>
                </a:lnTo>
                <a:lnTo>
                  <a:pt x="52049" y="52174"/>
                </a:lnTo>
                <a:lnTo>
                  <a:pt x="87972" y="24331"/>
                </a:lnTo>
                <a:lnTo>
                  <a:pt x="130332" y="6368"/>
                </a:lnTo>
                <a:lnTo>
                  <a:pt x="177419" y="0"/>
                </a:lnTo>
                <a:lnTo>
                  <a:pt x="6639608" y="0"/>
                </a:lnTo>
                <a:lnTo>
                  <a:pt x="6686696" y="6368"/>
                </a:lnTo>
                <a:lnTo>
                  <a:pt x="6729056" y="24331"/>
                </a:lnTo>
                <a:lnTo>
                  <a:pt x="6764979" y="52174"/>
                </a:lnTo>
                <a:lnTo>
                  <a:pt x="6792755" y="88184"/>
                </a:lnTo>
                <a:lnTo>
                  <a:pt x="6810675" y="130647"/>
                </a:lnTo>
                <a:lnTo>
                  <a:pt x="6817028" y="177848"/>
                </a:lnTo>
                <a:lnTo>
                  <a:pt x="6817028" y="1711027"/>
                </a:lnTo>
                <a:lnTo>
                  <a:pt x="6810675" y="1758228"/>
                </a:lnTo>
                <a:lnTo>
                  <a:pt x="6792755" y="1800691"/>
                </a:lnTo>
                <a:lnTo>
                  <a:pt x="6764979" y="1836701"/>
                </a:lnTo>
                <a:lnTo>
                  <a:pt x="6729056" y="1864544"/>
                </a:lnTo>
                <a:lnTo>
                  <a:pt x="6686696" y="1882507"/>
                </a:lnTo>
                <a:lnTo>
                  <a:pt x="6639608" y="1888876"/>
                </a:lnTo>
                <a:close/>
              </a:path>
            </a:pathLst>
          </a:custGeom>
          <a:solidFill>
            <a:srgbClr val="254B3C"/>
          </a:solidFill>
        </p:spPr>
        <p:txBody>
          <a:bodyPr wrap="square" lIns="0" tIns="0" rIns="0" bIns="0" rtlCol="0"/>
          <a:lstStyle/>
          <a:p>
            <a:pPr marL="12700" marR="5080">
              <a:spcBef>
                <a:spcPts val="890"/>
              </a:spcBef>
            </a:pPr>
            <a:r>
              <a:rPr lang="ru-RU" sz="3400" spc="70" dirty="0">
                <a:solidFill>
                  <a:srgbClr val="4586C7"/>
                </a:solidFill>
                <a:latin typeface="Lucida Sans Unicode"/>
                <a:cs typeface="Lucida Sans Unicode"/>
              </a:rPr>
              <a:t>Б </a:t>
            </a:r>
            <a:r>
              <a:rPr lang="ru-RU" sz="3400" spc="70" dirty="0" smtClean="0">
                <a:solidFill>
                  <a:srgbClr val="4586C7"/>
                </a:solidFill>
                <a:latin typeface="Lucida Sans Unicode"/>
                <a:cs typeface="Lucida Sans Unicode"/>
              </a:rPr>
              <a:t> - </a:t>
            </a:r>
            <a:r>
              <a:rPr lang="ru-RU" sz="3400" spc="-85" dirty="0" smtClean="0">
                <a:solidFill>
                  <a:srgbClr val="4586C7"/>
                </a:solidFill>
                <a:latin typeface="Lucida Sans Unicode"/>
                <a:cs typeface="Lucida Sans Unicode"/>
              </a:rPr>
              <a:t>Предложу </a:t>
            </a:r>
            <a:r>
              <a:rPr lang="ru-RU" sz="3400" spc="-85" dirty="0">
                <a:solidFill>
                  <a:srgbClr val="4586C7"/>
                </a:solidFill>
                <a:latin typeface="Lucida Sans Unicode"/>
                <a:cs typeface="Lucida Sans Unicode"/>
              </a:rPr>
              <a:t>ребятам написать на </a:t>
            </a:r>
            <a:r>
              <a:rPr lang="ru-RU" sz="3400" spc="-85" dirty="0" err="1">
                <a:solidFill>
                  <a:srgbClr val="4586C7"/>
                </a:solidFill>
                <a:latin typeface="Lucida Sans Unicode"/>
                <a:cs typeface="Lucida Sans Unicode"/>
              </a:rPr>
              <a:t>стикере</a:t>
            </a:r>
            <a:r>
              <a:rPr lang="ru-RU" sz="3400" spc="-85" dirty="0">
                <a:solidFill>
                  <a:srgbClr val="4586C7"/>
                </a:solidFill>
                <a:latin typeface="Lucida Sans Unicode"/>
                <a:cs typeface="Lucida Sans Unicode"/>
              </a:rPr>
              <a:t> одним словом, что для них означает «идеал». Затем </a:t>
            </a:r>
            <a:r>
              <a:rPr lang="ru-RU" sz="3400" spc="-85" dirty="0" smtClean="0">
                <a:solidFill>
                  <a:srgbClr val="4586C7"/>
                </a:solidFill>
                <a:latin typeface="Lucida Sans Unicode"/>
                <a:cs typeface="Lucida Sans Unicode"/>
              </a:rPr>
              <a:t>каждый </a:t>
            </a:r>
            <a:r>
              <a:rPr lang="ru-RU" sz="3400" spc="-85" dirty="0">
                <a:solidFill>
                  <a:srgbClr val="4586C7"/>
                </a:solidFill>
                <a:latin typeface="Lucida Sans Unicode"/>
                <a:cs typeface="Lucida Sans Unicode"/>
              </a:rPr>
              <a:t>ученик прикрепит </a:t>
            </a:r>
            <a:r>
              <a:rPr lang="ru-RU" sz="3400" spc="-85" dirty="0" err="1">
                <a:solidFill>
                  <a:srgbClr val="4586C7"/>
                </a:solidFill>
                <a:latin typeface="Lucida Sans Unicode"/>
                <a:cs typeface="Lucida Sans Unicode"/>
              </a:rPr>
              <a:t>стикер</a:t>
            </a:r>
            <a:r>
              <a:rPr lang="ru-RU" sz="3400" spc="-85" dirty="0">
                <a:solidFill>
                  <a:srgbClr val="4586C7"/>
                </a:solidFill>
                <a:latin typeface="Lucida Sans Unicode"/>
                <a:cs typeface="Lucida Sans Unicode"/>
              </a:rPr>
              <a:t> на доску. Попрошу желающих </a:t>
            </a:r>
            <a:r>
              <a:rPr lang="ru-RU" sz="3400" spc="-85" dirty="0" smtClean="0">
                <a:solidFill>
                  <a:srgbClr val="4586C7"/>
                </a:solidFill>
                <a:latin typeface="Lucida Sans Unicode"/>
                <a:cs typeface="Lucida Sans Unicode"/>
              </a:rPr>
              <a:t>проанализировать </a:t>
            </a:r>
            <a:r>
              <a:rPr lang="ru-RU" sz="3400" spc="-85" dirty="0">
                <a:solidFill>
                  <a:srgbClr val="4586C7"/>
                </a:solidFill>
                <a:latin typeface="Lucida Sans Unicode"/>
                <a:cs typeface="Lucida Sans Unicode"/>
              </a:rPr>
              <a:t>слова на </a:t>
            </a:r>
            <a:r>
              <a:rPr lang="ru-RU" sz="3400" spc="-85" dirty="0" err="1">
                <a:solidFill>
                  <a:srgbClr val="4586C7"/>
                </a:solidFill>
                <a:latin typeface="Lucida Sans Unicode"/>
                <a:cs typeface="Lucida Sans Unicode"/>
              </a:rPr>
              <a:t>стикерах</a:t>
            </a:r>
            <a:r>
              <a:rPr lang="ru-RU" sz="3400" spc="-85" dirty="0">
                <a:solidFill>
                  <a:srgbClr val="4586C7"/>
                </a:solidFill>
                <a:latin typeface="Lucida Sans Unicode"/>
                <a:cs typeface="Lucida Sans Unicode"/>
              </a:rPr>
              <a:t> и предложу сформулировать определения. Дети проголосуют за лучший вариант и запишут его.</a:t>
            </a:r>
            <a:endParaRPr lang="ru-RU" sz="34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0407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4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2B8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51" y="1620633"/>
            <a:ext cx="7181714" cy="67377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23960" y="3136121"/>
            <a:ext cx="9144000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9600" i="1" spc="-75" dirty="0" smtClean="0">
                <a:latin typeface="Lucida Sans Unicode"/>
                <a:cs typeface="Lucida Sans Unicode"/>
              </a:rPr>
              <a:t>Крылова Ольга Николаевна</a:t>
            </a:r>
            <a:br>
              <a:rPr lang="ru-RU" sz="9600" i="1" spc="-75" dirty="0" smtClean="0">
                <a:latin typeface="Lucida Sans Unicode"/>
                <a:cs typeface="Lucida Sans Unicode"/>
              </a:rPr>
            </a:br>
            <a:r>
              <a:rPr lang="en-US" sz="4800" i="1" spc="-75" dirty="0" smtClean="0">
                <a:latin typeface="Lucida Sans Unicode"/>
                <a:cs typeface="Lucida Sans Unicode"/>
              </a:rPr>
              <a:t>krylovaon@mail.ru</a:t>
            </a:r>
            <a:endParaRPr sz="4800" i="1" dirty="0">
              <a:latin typeface="Lucida Sans Unicode"/>
              <a:cs typeface="Lucida Sans Unicode"/>
            </a:endParaRPr>
          </a:p>
        </p:txBody>
      </p:sp>
      <p:pic>
        <p:nvPicPr>
          <p:cNvPr id="2050" name="Picture 2" descr="https://progymnasium.ru/files/Maj2019/zolota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45723"/>
            <a:ext cx="8839200" cy="92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61799" y="-781708"/>
            <a:ext cx="9698642" cy="18516600"/>
          </a:xfrm>
          <a:custGeom>
            <a:avLst/>
            <a:gdLst/>
            <a:ahLst/>
            <a:cxnLst/>
            <a:rect l="l" t="t" r="r" b="b"/>
            <a:pathLst>
              <a:path w="8596630" h="8663940">
                <a:moveTo>
                  <a:pt x="1388426" y="239586"/>
                </a:moveTo>
                <a:lnTo>
                  <a:pt x="2208227" y="12372"/>
                </a:lnTo>
                <a:lnTo>
                  <a:pt x="2247834" y="14573"/>
                </a:lnTo>
                <a:lnTo>
                  <a:pt x="2283646" y="4647"/>
                </a:lnTo>
                <a:lnTo>
                  <a:pt x="2360871" y="9601"/>
                </a:lnTo>
                <a:lnTo>
                  <a:pt x="2395515" y="0"/>
                </a:lnTo>
                <a:lnTo>
                  <a:pt x="2543975" y="11568"/>
                </a:lnTo>
                <a:lnTo>
                  <a:pt x="2576812" y="2467"/>
                </a:lnTo>
                <a:lnTo>
                  <a:pt x="2718396" y="15941"/>
                </a:lnTo>
                <a:lnTo>
                  <a:pt x="2756386" y="31769"/>
                </a:lnTo>
                <a:lnTo>
                  <a:pt x="2891794" y="46954"/>
                </a:lnTo>
                <a:lnTo>
                  <a:pt x="2928328" y="63186"/>
                </a:lnTo>
                <a:lnTo>
                  <a:pt x="3026160" y="75608"/>
                </a:lnTo>
                <a:lnTo>
                  <a:pt x="3061655" y="92127"/>
                </a:lnTo>
                <a:lnTo>
                  <a:pt x="3093515" y="96476"/>
                </a:lnTo>
                <a:lnTo>
                  <a:pt x="3128533" y="113128"/>
                </a:lnTo>
                <a:lnTo>
                  <a:pt x="3159930" y="117605"/>
                </a:lnTo>
                <a:lnTo>
                  <a:pt x="3194498" y="134381"/>
                </a:lnTo>
                <a:lnTo>
                  <a:pt x="3225460" y="138979"/>
                </a:lnTo>
                <a:lnTo>
                  <a:pt x="3259607" y="155872"/>
                </a:lnTo>
                <a:lnTo>
                  <a:pt x="3290162" y="160582"/>
                </a:lnTo>
                <a:lnTo>
                  <a:pt x="3323916" y="177585"/>
                </a:lnTo>
                <a:lnTo>
                  <a:pt x="3354091" y="182400"/>
                </a:lnTo>
                <a:lnTo>
                  <a:pt x="3420696" y="216655"/>
                </a:lnTo>
                <a:lnTo>
                  <a:pt x="3450355" y="221613"/>
                </a:lnTo>
                <a:lnTo>
                  <a:pt x="3515991" y="256137"/>
                </a:lnTo>
                <a:lnTo>
                  <a:pt x="3545197" y="261221"/>
                </a:lnTo>
                <a:lnTo>
                  <a:pt x="3642197" y="313409"/>
                </a:lnTo>
                <a:lnTo>
                  <a:pt x="3670897" y="318634"/>
                </a:lnTo>
                <a:lnTo>
                  <a:pt x="3798244" y="388768"/>
                </a:lnTo>
                <a:lnTo>
                  <a:pt x="3826469" y="394124"/>
                </a:lnTo>
                <a:lnTo>
                  <a:pt x="3983584" y="482366"/>
                </a:lnTo>
                <a:lnTo>
                  <a:pt x="4011470" y="487816"/>
                </a:lnTo>
                <a:lnTo>
                  <a:pt x="4229916" y="611775"/>
                </a:lnTo>
                <a:lnTo>
                  <a:pt x="4257743" y="617241"/>
                </a:lnTo>
                <a:lnTo>
                  <a:pt x="4477343" y="740880"/>
                </a:lnTo>
                <a:lnTo>
                  <a:pt x="4505560" y="746238"/>
                </a:lnTo>
                <a:lnTo>
                  <a:pt x="4664944" y="833851"/>
                </a:lnTo>
                <a:lnTo>
                  <a:pt x="4693746" y="839047"/>
                </a:lnTo>
                <a:lnTo>
                  <a:pt x="4791092" y="891140"/>
                </a:lnTo>
                <a:lnTo>
                  <a:pt x="4820425" y="896188"/>
                </a:lnTo>
                <a:lnTo>
                  <a:pt x="4886334" y="930636"/>
                </a:lnTo>
                <a:lnTo>
                  <a:pt x="4916140" y="935554"/>
                </a:lnTo>
                <a:lnTo>
                  <a:pt x="4983056" y="969723"/>
                </a:lnTo>
                <a:lnTo>
                  <a:pt x="5013396" y="974492"/>
                </a:lnTo>
                <a:lnTo>
                  <a:pt x="5081445" y="1008347"/>
                </a:lnTo>
                <a:lnTo>
                  <a:pt x="5112383" y="1012951"/>
                </a:lnTo>
                <a:lnTo>
                  <a:pt x="5146927" y="1029735"/>
                </a:lnTo>
                <a:lnTo>
                  <a:pt x="5178299" y="1034218"/>
                </a:lnTo>
                <a:lnTo>
                  <a:pt x="5213291" y="1050878"/>
                </a:lnTo>
                <a:lnTo>
                  <a:pt x="5245124" y="1055233"/>
                </a:lnTo>
                <a:lnTo>
                  <a:pt x="5280592" y="1071761"/>
                </a:lnTo>
                <a:lnTo>
                  <a:pt x="5312915" y="1075981"/>
                </a:lnTo>
                <a:lnTo>
                  <a:pt x="5348886" y="1092369"/>
                </a:lnTo>
                <a:lnTo>
                  <a:pt x="5414839" y="1100447"/>
                </a:lnTo>
                <a:lnTo>
                  <a:pt x="5451618" y="1116611"/>
                </a:lnTo>
                <a:lnTo>
                  <a:pt x="5553509" y="1127907"/>
                </a:lnTo>
                <a:lnTo>
                  <a:pt x="5591464" y="1143745"/>
                </a:lnTo>
                <a:lnTo>
                  <a:pt x="5769091" y="1160408"/>
                </a:lnTo>
                <a:lnTo>
                  <a:pt x="5955382" y="1174670"/>
                </a:lnTo>
                <a:lnTo>
                  <a:pt x="5990365" y="1164974"/>
                </a:lnTo>
                <a:lnTo>
                  <a:pt x="6068287" y="1169735"/>
                </a:lnTo>
                <a:lnTo>
                  <a:pt x="6104456" y="1159710"/>
                </a:lnTo>
                <a:lnTo>
                  <a:pt x="6184815" y="1163796"/>
                </a:lnTo>
                <a:lnTo>
                  <a:pt x="6235241" y="1149820"/>
                </a:lnTo>
                <a:lnTo>
                  <a:pt x="6340529" y="1146996"/>
                </a:lnTo>
                <a:lnTo>
                  <a:pt x="6541772" y="1143935"/>
                </a:lnTo>
                <a:lnTo>
                  <a:pt x="6593545" y="1155943"/>
                </a:lnTo>
                <a:lnTo>
                  <a:pt x="6688010" y="1156118"/>
                </a:lnTo>
                <a:lnTo>
                  <a:pt x="6737491" y="1168762"/>
                </a:lnTo>
                <a:lnTo>
                  <a:pt x="6827395" y="1170202"/>
                </a:lnTo>
                <a:lnTo>
                  <a:pt x="6874606" y="1183474"/>
                </a:lnTo>
                <a:lnTo>
                  <a:pt x="6917674" y="1184717"/>
                </a:lnTo>
                <a:lnTo>
                  <a:pt x="6963385" y="1198405"/>
                </a:lnTo>
                <a:lnTo>
                  <a:pt x="7008349" y="1212300"/>
                </a:lnTo>
                <a:lnTo>
                  <a:pt x="7049178" y="1214163"/>
                </a:lnTo>
                <a:lnTo>
                  <a:pt x="7092657" y="1228470"/>
                </a:lnTo>
                <a:lnTo>
                  <a:pt x="7135397" y="1242982"/>
                </a:lnTo>
                <a:lnTo>
                  <a:pt x="7177401" y="1257697"/>
                </a:lnTo>
                <a:lnTo>
                  <a:pt x="7218672" y="1272617"/>
                </a:lnTo>
                <a:lnTo>
                  <a:pt x="7259211" y="1287738"/>
                </a:lnTo>
                <a:lnTo>
                  <a:pt x="7299021" y="1303062"/>
                </a:lnTo>
                <a:lnTo>
                  <a:pt x="7338105" y="1318587"/>
                </a:lnTo>
                <a:lnTo>
                  <a:pt x="7376465" y="1334313"/>
                </a:lnTo>
                <a:lnTo>
                  <a:pt x="7414105" y="1350238"/>
                </a:lnTo>
                <a:lnTo>
                  <a:pt x="7451025" y="1366363"/>
                </a:lnTo>
                <a:lnTo>
                  <a:pt x="7487230" y="1382686"/>
                </a:lnTo>
                <a:lnTo>
                  <a:pt x="7522721" y="1399207"/>
                </a:lnTo>
                <a:lnTo>
                  <a:pt x="7557501" y="1415925"/>
                </a:lnTo>
                <a:lnTo>
                  <a:pt x="7594964" y="1445078"/>
                </a:lnTo>
                <a:lnTo>
                  <a:pt x="7628330" y="1462188"/>
                </a:lnTo>
                <a:lnTo>
                  <a:pt x="7660992" y="1479493"/>
                </a:lnTo>
                <a:lnTo>
                  <a:pt x="7696345" y="1509231"/>
                </a:lnTo>
                <a:lnTo>
                  <a:pt x="7727608" y="1526924"/>
                </a:lnTo>
                <a:lnTo>
                  <a:pt x="7758174" y="1544809"/>
                </a:lnTo>
                <a:lnTo>
                  <a:pt x="7791440" y="1575126"/>
                </a:lnTo>
                <a:lnTo>
                  <a:pt x="7820623" y="1593395"/>
                </a:lnTo>
                <a:lnTo>
                  <a:pt x="7852510" y="1624094"/>
                </a:lnTo>
                <a:lnTo>
                  <a:pt x="7880318" y="1642744"/>
                </a:lnTo>
                <a:lnTo>
                  <a:pt x="7910836" y="1673822"/>
                </a:lnTo>
                <a:lnTo>
                  <a:pt x="7940673" y="1705088"/>
                </a:lnTo>
                <a:lnTo>
                  <a:pt x="7966440" y="1724305"/>
                </a:lnTo>
                <a:lnTo>
                  <a:pt x="7994923" y="1755946"/>
                </a:lnTo>
                <a:lnTo>
                  <a:pt x="8019341" y="1775536"/>
                </a:lnTo>
                <a:lnTo>
                  <a:pt x="8046481" y="1807551"/>
                </a:lnTo>
                <a:lnTo>
                  <a:pt x="8072952" y="1839750"/>
                </a:lnTo>
                <a:lnTo>
                  <a:pt x="8098758" y="1872134"/>
                </a:lnTo>
                <a:lnTo>
                  <a:pt x="8120509" y="1892463"/>
                </a:lnTo>
                <a:lnTo>
                  <a:pt x="8144992" y="1925214"/>
                </a:lnTo>
                <a:lnTo>
                  <a:pt x="8168817" y="1958147"/>
                </a:lnTo>
                <a:lnTo>
                  <a:pt x="8191986" y="1991262"/>
                </a:lnTo>
                <a:lnTo>
                  <a:pt x="8211111" y="2012319"/>
                </a:lnTo>
                <a:lnTo>
                  <a:pt x="8232977" y="2045794"/>
                </a:lnTo>
                <a:lnTo>
                  <a:pt x="8254195" y="2079450"/>
                </a:lnTo>
                <a:lnTo>
                  <a:pt x="8274768" y="2113284"/>
                </a:lnTo>
                <a:lnTo>
                  <a:pt x="8294699" y="2147297"/>
                </a:lnTo>
                <a:lnTo>
                  <a:pt x="8313989" y="2181486"/>
                </a:lnTo>
                <a:lnTo>
                  <a:pt x="8332641" y="2215853"/>
                </a:lnTo>
                <a:lnTo>
                  <a:pt x="8347267" y="2238157"/>
                </a:lnTo>
                <a:lnTo>
                  <a:pt x="8364652" y="2272875"/>
                </a:lnTo>
                <a:lnTo>
                  <a:pt x="8381406" y="2307767"/>
                </a:lnTo>
                <a:lnTo>
                  <a:pt x="8397533" y="2342834"/>
                </a:lnTo>
                <a:lnTo>
                  <a:pt x="8413035" y="2378074"/>
                </a:lnTo>
                <a:lnTo>
                  <a:pt x="8427915" y="2413486"/>
                </a:lnTo>
                <a:lnTo>
                  <a:pt x="8442175" y="2449070"/>
                </a:lnTo>
                <a:lnTo>
                  <a:pt x="8455817" y="2484825"/>
                </a:lnTo>
                <a:lnTo>
                  <a:pt x="8468844" y="2520751"/>
                </a:lnTo>
                <a:lnTo>
                  <a:pt x="8481259" y="2556846"/>
                </a:lnTo>
                <a:lnTo>
                  <a:pt x="8493064" y="2593111"/>
                </a:lnTo>
                <a:lnTo>
                  <a:pt x="8504262" y="2629544"/>
                </a:lnTo>
                <a:lnTo>
                  <a:pt x="8521454" y="2690673"/>
                </a:lnTo>
                <a:lnTo>
                  <a:pt x="8530844" y="2727606"/>
                </a:lnTo>
                <a:lnTo>
                  <a:pt x="8539638" y="2764705"/>
                </a:lnTo>
                <a:lnTo>
                  <a:pt x="8547837" y="2801969"/>
                </a:lnTo>
                <a:lnTo>
                  <a:pt x="8555444" y="2839397"/>
                </a:lnTo>
                <a:lnTo>
                  <a:pt x="8562462" y="2876988"/>
                </a:lnTo>
                <a:lnTo>
                  <a:pt x="8568892" y="2914742"/>
                </a:lnTo>
                <a:lnTo>
                  <a:pt x="8574737" y="2952659"/>
                </a:lnTo>
                <a:lnTo>
                  <a:pt x="8580001" y="2990736"/>
                </a:lnTo>
                <a:lnTo>
                  <a:pt x="8584685" y="3028974"/>
                </a:lnTo>
                <a:lnTo>
                  <a:pt x="8585400" y="3055133"/>
                </a:lnTo>
                <a:lnTo>
                  <a:pt x="8588933" y="3093690"/>
                </a:lnTo>
                <a:lnTo>
                  <a:pt x="8591894" y="3132406"/>
                </a:lnTo>
                <a:lnTo>
                  <a:pt x="8594285" y="3171280"/>
                </a:lnTo>
                <a:lnTo>
                  <a:pt x="8596110" y="3210310"/>
                </a:lnTo>
                <a:lnTo>
                  <a:pt x="8593978" y="3237259"/>
                </a:lnTo>
                <a:lnTo>
                  <a:pt x="8594677" y="3276601"/>
                </a:lnTo>
                <a:lnTo>
                  <a:pt x="8594816" y="3316099"/>
                </a:lnTo>
                <a:lnTo>
                  <a:pt x="8594398" y="3355751"/>
                </a:lnTo>
                <a:lnTo>
                  <a:pt x="8590035" y="3383318"/>
                </a:lnTo>
                <a:lnTo>
                  <a:pt x="8588511" y="3423276"/>
                </a:lnTo>
                <a:lnTo>
                  <a:pt x="8586439" y="3463387"/>
                </a:lnTo>
                <a:lnTo>
                  <a:pt x="8583819" y="3503649"/>
                </a:lnTo>
                <a:lnTo>
                  <a:pt x="8577264" y="3531824"/>
                </a:lnTo>
                <a:lnTo>
                  <a:pt x="8573559" y="3572387"/>
                </a:lnTo>
                <a:lnTo>
                  <a:pt x="8565923" y="3600861"/>
                </a:lnTo>
                <a:lnTo>
                  <a:pt x="8561143" y="3641722"/>
                </a:lnTo>
                <a:lnTo>
                  <a:pt x="8555829" y="3682731"/>
                </a:lnTo>
                <a:lnTo>
                  <a:pt x="8546591" y="3711649"/>
                </a:lnTo>
                <a:lnTo>
                  <a:pt x="8540216" y="3752952"/>
                </a:lnTo>
                <a:lnTo>
                  <a:pt x="8529923" y="3782162"/>
                </a:lnTo>
                <a:lnTo>
                  <a:pt x="8519106" y="3811518"/>
                </a:lnTo>
                <a:lnTo>
                  <a:pt x="8511160" y="3853257"/>
                </a:lnTo>
                <a:lnTo>
                  <a:pt x="8499303" y="3882900"/>
                </a:lnTo>
                <a:lnTo>
                  <a:pt x="8490322" y="3924926"/>
                </a:lnTo>
                <a:lnTo>
                  <a:pt x="8477435" y="3954855"/>
                </a:lnTo>
                <a:lnTo>
                  <a:pt x="8464036" y="3984926"/>
                </a:lnTo>
                <a:lnTo>
                  <a:pt x="8450129" y="4015138"/>
                </a:lnTo>
                <a:lnTo>
                  <a:pt x="8439108" y="4057729"/>
                </a:lnTo>
                <a:lnTo>
                  <a:pt x="8408774" y="4118851"/>
                </a:lnTo>
                <a:lnTo>
                  <a:pt x="8376445" y="4180527"/>
                </a:lnTo>
                <a:lnTo>
                  <a:pt x="8342142" y="4242749"/>
                </a:lnTo>
                <a:lnTo>
                  <a:pt x="8305886" y="4305513"/>
                </a:lnTo>
                <a:lnTo>
                  <a:pt x="8267696" y="4368813"/>
                </a:lnTo>
                <a:lnTo>
                  <a:pt x="8244490" y="4388423"/>
                </a:lnTo>
                <a:lnTo>
                  <a:pt x="8224201" y="4420404"/>
                </a:lnTo>
                <a:lnTo>
                  <a:pt x="8203438" y="4452516"/>
                </a:lnTo>
                <a:lnTo>
                  <a:pt x="8178812" y="4472520"/>
                </a:lnTo>
                <a:lnTo>
                  <a:pt x="8157110" y="4504892"/>
                </a:lnTo>
                <a:lnTo>
                  <a:pt x="8131551" y="4525155"/>
                </a:lnTo>
                <a:lnTo>
                  <a:pt x="8108920" y="4557785"/>
                </a:lnTo>
                <a:lnTo>
                  <a:pt x="8082437" y="4578304"/>
                </a:lnTo>
                <a:lnTo>
                  <a:pt x="8058888" y="4611188"/>
                </a:lnTo>
                <a:lnTo>
                  <a:pt x="8003641" y="4652858"/>
                </a:lnTo>
                <a:lnTo>
                  <a:pt x="7978732" y="4686119"/>
                </a:lnTo>
                <a:lnTo>
                  <a:pt x="7949984" y="4707266"/>
                </a:lnTo>
                <a:lnTo>
                  <a:pt x="7903014" y="4733463"/>
                </a:lnTo>
                <a:lnTo>
                  <a:pt x="7860596" y="4771576"/>
                </a:lnTo>
                <a:lnTo>
                  <a:pt x="7819327" y="4809372"/>
                </a:lnTo>
                <a:lnTo>
                  <a:pt x="7779193" y="4846853"/>
                </a:lnTo>
                <a:lnTo>
                  <a:pt x="7740182" y="4884023"/>
                </a:lnTo>
                <a:lnTo>
                  <a:pt x="7698888" y="4908646"/>
                </a:lnTo>
                <a:lnTo>
                  <a:pt x="7662083" y="4945205"/>
                </a:lnTo>
                <a:lnTo>
                  <a:pt x="7626361" y="4981463"/>
                </a:lnTo>
                <a:lnTo>
                  <a:pt x="7591709" y="5017425"/>
                </a:lnTo>
                <a:lnTo>
                  <a:pt x="7558114" y="5053093"/>
                </a:lnTo>
                <a:lnTo>
                  <a:pt x="7525564" y="5088472"/>
                </a:lnTo>
                <a:lnTo>
                  <a:pt x="7490652" y="5111327"/>
                </a:lnTo>
                <a:lnTo>
                  <a:pt x="7460151" y="5146138"/>
                </a:lnTo>
                <a:lnTo>
                  <a:pt x="7430655" y="5180671"/>
                </a:lnTo>
                <a:lnTo>
                  <a:pt x="7402150" y="5214929"/>
                </a:lnTo>
                <a:lnTo>
                  <a:pt x="7374625" y="5248915"/>
                </a:lnTo>
                <a:lnTo>
                  <a:pt x="7348066" y="5282634"/>
                </a:lnTo>
                <a:lnTo>
                  <a:pt x="7319067" y="5303850"/>
                </a:lnTo>
                <a:lnTo>
                  <a:pt x="7294400" y="5337044"/>
                </a:lnTo>
                <a:lnTo>
                  <a:pt x="7270660" y="5369981"/>
                </a:lnTo>
                <a:lnTo>
                  <a:pt x="7247834" y="5402665"/>
                </a:lnTo>
                <a:lnTo>
                  <a:pt x="7225908" y="5435100"/>
                </a:lnTo>
                <a:lnTo>
                  <a:pt x="7204870" y="5467288"/>
                </a:lnTo>
                <a:lnTo>
                  <a:pt x="7181314" y="5486995"/>
                </a:lnTo>
                <a:lnTo>
                  <a:pt x="7143559" y="5550175"/>
                </a:lnTo>
                <a:lnTo>
                  <a:pt x="7109145" y="5612428"/>
                </a:lnTo>
                <a:lnTo>
                  <a:pt x="7077969" y="5673784"/>
                </a:lnTo>
                <a:lnTo>
                  <a:pt x="7060171" y="5691895"/>
                </a:lnTo>
                <a:lnTo>
                  <a:pt x="7033655" y="5751959"/>
                </a:lnTo>
                <a:lnTo>
                  <a:pt x="7010116" y="5811199"/>
                </a:lnTo>
                <a:lnTo>
                  <a:pt x="6989449" y="5869642"/>
                </a:lnTo>
                <a:lnTo>
                  <a:pt x="6976768" y="5886335"/>
                </a:lnTo>
                <a:lnTo>
                  <a:pt x="6960214" y="5943638"/>
                </a:lnTo>
                <a:lnTo>
                  <a:pt x="6946271" y="6000218"/>
                </a:lnTo>
                <a:lnTo>
                  <a:pt x="6934834" y="6056102"/>
                </a:lnTo>
                <a:lnTo>
                  <a:pt x="6930024" y="6083793"/>
                </a:lnTo>
                <a:lnTo>
                  <a:pt x="6922409" y="6099083"/>
                </a:lnTo>
                <a:lnTo>
                  <a:pt x="6915674" y="6153664"/>
                </a:lnTo>
                <a:lnTo>
                  <a:pt x="6911132" y="6207638"/>
                </a:lnTo>
                <a:lnTo>
                  <a:pt x="6908680" y="6261033"/>
                </a:lnTo>
                <a:lnTo>
                  <a:pt x="6904813" y="6275283"/>
                </a:lnTo>
                <a:lnTo>
                  <a:pt x="6905300" y="6327863"/>
                </a:lnTo>
                <a:lnTo>
                  <a:pt x="6907615" y="6379937"/>
                </a:lnTo>
                <a:lnTo>
                  <a:pt x="6911655" y="6431532"/>
                </a:lnTo>
                <a:lnTo>
                  <a:pt x="6910896" y="6444921"/>
                </a:lnTo>
                <a:lnTo>
                  <a:pt x="6917327" y="6495854"/>
                </a:lnTo>
                <a:lnTo>
                  <a:pt x="6925220" y="6546381"/>
                </a:lnTo>
                <a:lnTo>
                  <a:pt x="6929683" y="6571502"/>
                </a:lnTo>
                <a:lnTo>
                  <a:pt x="6931081" y="6584293"/>
                </a:lnTo>
                <a:lnTo>
                  <a:pt x="6941588" y="6634096"/>
                </a:lnTo>
                <a:lnTo>
                  <a:pt x="6953246" y="6683580"/>
                </a:lnTo>
                <a:lnTo>
                  <a:pt x="6959474" y="6708212"/>
                </a:lnTo>
                <a:lnTo>
                  <a:pt x="6962557" y="6720536"/>
                </a:lnTo>
                <a:lnTo>
                  <a:pt x="6976203" y="6769469"/>
                </a:lnTo>
                <a:lnTo>
                  <a:pt x="6990685" y="6818170"/>
                </a:lnTo>
                <a:lnTo>
                  <a:pt x="6994815" y="6830204"/>
                </a:lnTo>
                <a:lnTo>
                  <a:pt x="7002508" y="6854429"/>
                </a:lnTo>
                <a:lnTo>
                  <a:pt x="7010358" y="6878611"/>
                </a:lnTo>
                <a:lnTo>
                  <a:pt x="7018352" y="6902753"/>
                </a:lnTo>
                <a:lnTo>
                  <a:pt x="7026477" y="6926859"/>
                </a:lnTo>
                <a:lnTo>
                  <a:pt x="7031328" y="6938693"/>
                </a:lnTo>
                <a:lnTo>
                  <a:pt x="7039676" y="6962737"/>
                </a:lnTo>
                <a:lnTo>
                  <a:pt x="7048116" y="6986755"/>
                </a:lnTo>
                <a:lnTo>
                  <a:pt x="7056634" y="7010752"/>
                </a:lnTo>
                <a:lnTo>
                  <a:pt x="7065219" y="7034730"/>
                </a:lnTo>
                <a:lnTo>
                  <a:pt x="7070464" y="7046455"/>
                </a:lnTo>
                <a:lnTo>
                  <a:pt x="7079141" y="7070408"/>
                </a:lnTo>
                <a:lnTo>
                  <a:pt x="7110593" y="7153942"/>
                </a:lnTo>
                <a:lnTo>
                  <a:pt x="7119273" y="7177894"/>
                </a:lnTo>
                <a:lnTo>
                  <a:pt x="7127915" y="7201856"/>
                </a:lnTo>
                <a:lnTo>
                  <a:pt x="7133112" y="7213594"/>
                </a:lnTo>
                <a:lnTo>
                  <a:pt x="7141638" y="7237589"/>
                </a:lnTo>
                <a:lnTo>
                  <a:pt x="7150085" y="7261605"/>
                </a:lnTo>
                <a:lnTo>
                  <a:pt x="7155050" y="7273408"/>
                </a:lnTo>
                <a:lnTo>
                  <a:pt x="7163303" y="7297478"/>
                </a:lnTo>
                <a:lnTo>
                  <a:pt x="7171439" y="7321580"/>
                </a:lnTo>
                <a:lnTo>
                  <a:pt x="7179445" y="7345719"/>
                </a:lnTo>
                <a:lnTo>
                  <a:pt x="7183917" y="7357658"/>
                </a:lnTo>
                <a:lnTo>
                  <a:pt x="7191624" y="7381880"/>
                </a:lnTo>
                <a:lnTo>
                  <a:pt x="7199163" y="7406148"/>
                </a:lnTo>
                <a:lnTo>
                  <a:pt x="7203127" y="7418228"/>
                </a:lnTo>
                <a:lnTo>
                  <a:pt x="7220582" y="7479284"/>
                </a:lnTo>
                <a:lnTo>
                  <a:pt x="7233331" y="7528466"/>
                </a:lnTo>
                <a:lnTo>
                  <a:pt x="7235929" y="7540924"/>
                </a:lnTo>
                <a:lnTo>
                  <a:pt x="7241646" y="7565697"/>
                </a:lnTo>
                <a:lnTo>
                  <a:pt x="7243685" y="7578311"/>
                </a:lnTo>
                <a:lnTo>
                  <a:pt x="7248816" y="7603246"/>
                </a:lnTo>
                <a:lnTo>
                  <a:pt x="7253635" y="7628268"/>
                </a:lnTo>
                <a:lnTo>
                  <a:pt x="7254736" y="7641142"/>
                </a:lnTo>
                <a:lnTo>
                  <a:pt x="7258891" y="7666348"/>
                </a:lnTo>
                <a:lnTo>
                  <a:pt x="7259302" y="7679413"/>
                </a:lnTo>
                <a:lnTo>
                  <a:pt x="7262740" y="7704817"/>
                </a:lnTo>
                <a:lnTo>
                  <a:pt x="7265801" y="7730326"/>
                </a:lnTo>
                <a:lnTo>
                  <a:pt x="7265079" y="7743705"/>
                </a:lnTo>
                <a:lnTo>
                  <a:pt x="7267345" y="7769435"/>
                </a:lnTo>
                <a:lnTo>
                  <a:pt x="7265802" y="7783041"/>
                </a:lnTo>
                <a:lnTo>
                  <a:pt x="7267222" y="7809005"/>
                </a:lnTo>
                <a:lnTo>
                  <a:pt x="7264806" y="7822853"/>
                </a:lnTo>
                <a:lnTo>
                  <a:pt x="7265327" y="7849067"/>
                </a:lnTo>
                <a:lnTo>
                  <a:pt x="7261986" y="7863171"/>
                </a:lnTo>
                <a:lnTo>
                  <a:pt x="7261556" y="7889648"/>
                </a:lnTo>
                <a:lnTo>
                  <a:pt x="7257238" y="7904024"/>
                </a:lnTo>
                <a:lnTo>
                  <a:pt x="7255805" y="7930778"/>
                </a:lnTo>
                <a:lnTo>
                  <a:pt x="7250458" y="7945439"/>
                </a:lnTo>
                <a:lnTo>
                  <a:pt x="7247968" y="7972487"/>
                </a:lnTo>
                <a:lnTo>
                  <a:pt x="7241540" y="7987447"/>
                </a:lnTo>
                <a:lnTo>
                  <a:pt x="7237943" y="8014801"/>
                </a:lnTo>
                <a:lnTo>
                  <a:pt x="7230381" y="8030076"/>
                </a:lnTo>
                <a:lnTo>
                  <a:pt x="7225624" y="8057752"/>
                </a:lnTo>
                <a:lnTo>
                  <a:pt x="7216876" y="8073355"/>
                </a:lnTo>
                <a:lnTo>
                  <a:pt x="7210908" y="8101367"/>
                </a:lnTo>
                <a:lnTo>
                  <a:pt x="7200922" y="8117314"/>
                </a:lnTo>
                <a:lnTo>
                  <a:pt x="7190297" y="8133437"/>
                </a:lnTo>
                <a:lnTo>
                  <a:pt x="7182413" y="8161980"/>
                </a:lnTo>
                <a:lnTo>
                  <a:pt x="7170472" y="8178468"/>
                </a:lnTo>
                <a:lnTo>
                  <a:pt x="7161245" y="8207383"/>
                </a:lnTo>
                <a:lnTo>
                  <a:pt x="7147935" y="8224250"/>
                </a:lnTo>
                <a:lnTo>
                  <a:pt x="7133922" y="8241313"/>
                </a:lnTo>
                <a:lnTo>
                  <a:pt x="7122584" y="8270813"/>
                </a:lnTo>
                <a:lnTo>
                  <a:pt x="7107124" y="8288277"/>
                </a:lnTo>
                <a:lnTo>
                  <a:pt x="7090921" y="8305946"/>
                </a:lnTo>
                <a:lnTo>
                  <a:pt x="7077354" y="8336064"/>
                </a:lnTo>
                <a:lnTo>
                  <a:pt x="7059626" y="8354156"/>
                </a:lnTo>
                <a:lnTo>
                  <a:pt x="7041115" y="8372465"/>
                </a:lnTo>
                <a:lnTo>
                  <a:pt x="7021810" y="8390995"/>
                </a:lnTo>
                <a:lnTo>
                  <a:pt x="7005089" y="8421987"/>
                </a:lnTo>
                <a:lnTo>
                  <a:pt x="6984154" y="8440968"/>
                </a:lnTo>
                <a:lnTo>
                  <a:pt x="6962385" y="8460180"/>
                </a:lnTo>
                <a:lnTo>
                  <a:pt x="6943161" y="8491866"/>
                </a:lnTo>
                <a:lnTo>
                  <a:pt x="6919684" y="8511551"/>
                </a:lnTo>
                <a:lnTo>
                  <a:pt x="6895334" y="8531479"/>
                </a:lnTo>
                <a:lnTo>
                  <a:pt x="6870098" y="8551652"/>
                </a:lnTo>
                <a:lnTo>
                  <a:pt x="6843962" y="8572074"/>
                </a:lnTo>
                <a:lnTo>
                  <a:pt x="6820306" y="8604989"/>
                </a:lnTo>
                <a:lnTo>
                  <a:pt x="6792331" y="8625921"/>
                </a:lnTo>
                <a:lnTo>
                  <a:pt x="6763419" y="8647113"/>
                </a:lnTo>
                <a:lnTo>
                  <a:pt x="6746650" y="8651760"/>
                </a:lnTo>
                <a:lnTo>
                  <a:pt x="3897268" y="8663943"/>
                </a:lnTo>
                <a:lnTo>
                  <a:pt x="3880561" y="8642216"/>
                </a:lnTo>
                <a:lnTo>
                  <a:pt x="3852441" y="8623652"/>
                </a:lnTo>
                <a:lnTo>
                  <a:pt x="3821296" y="8592748"/>
                </a:lnTo>
                <a:lnTo>
                  <a:pt x="3790521" y="8561741"/>
                </a:lnTo>
                <a:lnTo>
                  <a:pt x="3763510" y="8542870"/>
                </a:lnTo>
                <a:lnTo>
                  <a:pt x="3733483" y="8511656"/>
                </a:lnTo>
                <a:lnTo>
                  <a:pt x="3703833" y="8480338"/>
                </a:lnTo>
                <a:lnTo>
                  <a:pt x="3674564" y="8448913"/>
                </a:lnTo>
                <a:lnTo>
                  <a:pt x="3645678" y="8417383"/>
                </a:lnTo>
                <a:lnTo>
                  <a:pt x="3620571" y="8397984"/>
                </a:lnTo>
                <a:lnTo>
                  <a:pt x="3592460" y="8366239"/>
                </a:lnTo>
                <a:lnTo>
                  <a:pt x="3564740" y="8334386"/>
                </a:lnTo>
                <a:lnTo>
                  <a:pt x="3537414" y="8302423"/>
                </a:lnTo>
                <a:lnTo>
                  <a:pt x="3510485" y="8270350"/>
                </a:lnTo>
                <a:lnTo>
                  <a:pt x="3483956" y="8238167"/>
                </a:lnTo>
                <a:lnTo>
                  <a:pt x="3454437" y="8193633"/>
                </a:lnTo>
                <a:lnTo>
                  <a:pt x="3428714" y="8161226"/>
                </a:lnTo>
                <a:lnTo>
                  <a:pt x="3403399" y="8128706"/>
                </a:lnTo>
                <a:lnTo>
                  <a:pt x="3378495" y="8096072"/>
                </a:lnTo>
                <a:lnTo>
                  <a:pt x="3354003" y="8063324"/>
                </a:lnTo>
                <a:lnTo>
                  <a:pt x="3329927" y="8030461"/>
                </a:lnTo>
                <a:lnTo>
                  <a:pt x="3302878" y="7985243"/>
                </a:lnTo>
                <a:lnTo>
                  <a:pt x="3279641" y="7952147"/>
                </a:lnTo>
                <a:lnTo>
                  <a:pt x="3256829" y="7918933"/>
                </a:lnTo>
                <a:lnTo>
                  <a:pt x="3231051" y="7873363"/>
                </a:lnTo>
                <a:lnTo>
                  <a:pt x="3209094" y="7839912"/>
                </a:lnTo>
                <a:lnTo>
                  <a:pt x="3187569" y="7806341"/>
                </a:lnTo>
                <a:lnTo>
                  <a:pt x="3163086" y="7760412"/>
                </a:lnTo>
                <a:lnTo>
                  <a:pt x="3142433" y="7726600"/>
                </a:lnTo>
                <a:lnTo>
                  <a:pt x="3118827" y="7680427"/>
                </a:lnTo>
                <a:lnTo>
                  <a:pt x="3099057" y="7646370"/>
                </a:lnTo>
                <a:lnTo>
                  <a:pt x="3076340" y="7599952"/>
                </a:lnTo>
                <a:lnTo>
                  <a:pt x="3057463" y="7565647"/>
                </a:lnTo>
                <a:lnTo>
                  <a:pt x="3035644" y="7518979"/>
                </a:lnTo>
                <a:lnTo>
                  <a:pt x="3014279" y="7472186"/>
                </a:lnTo>
                <a:lnTo>
                  <a:pt x="2996763" y="7437504"/>
                </a:lnTo>
                <a:lnTo>
                  <a:pt x="2976313" y="7390457"/>
                </a:lnTo>
                <a:lnTo>
                  <a:pt x="2956325" y="7343282"/>
                </a:lnTo>
                <a:lnTo>
                  <a:pt x="2940193" y="7308217"/>
                </a:lnTo>
                <a:lnTo>
                  <a:pt x="2921136" y="7260784"/>
                </a:lnTo>
                <a:lnTo>
                  <a:pt x="2902549" y="7213220"/>
                </a:lnTo>
                <a:lnTo>
                  <a:pt x="2884434" y="7165526"/>
                </a:lnTo>
                <a:lnTo>
                  <a:pt x="2870186" y="7129938"/>
                </a:lnTo>
                <a:lnTo>
                  <a:pt x="2853024" y="7081980"/>
                </a:lnTo>
                <a:lnTo>
                  <a:pt x="2836342" y="7033888"/>
                </a:lnTo>
                <a:lnTo>
                  <a:pt x="2820144" y="6985663"/>
                </a:lnTo>
                <a:lnTo>
                  <a:pt x="2804432" y="6937303"/>
                </a:lnTo>
                <a:lnTo>
                  <a:pt x="2789208" y="6888807"/>
                </a:lnTo>
                <a:lnTo>
                  <a:pt x="2774475" y="6840175"/>
                </a:lnTo>
                <a:lnTo>
                  <a:pt x="2763629" y="6803645"/>
                </a:lnTo>
                <a:lnTo>
                  <a:pt x="2753322" y="6766965"/>
                </a:lnTo>
                <a:lnTo>
                  <a:pt x="2736644" y="6705694"/>
                </a:lnTo>
                <a:lnTo>
                  <a:pt x="2723904" y="6656510"/>
                </a:lnTo>
                <a:lnTo>
                  <a:pt x="2711668" y="6607186"/>
                </a:lnTo>
                <a:lnTo>
                  <a:pt x="2699940" y="6557722"/>
                </a:lnTo>
                <a:lnTo>
                  <a:pt x="2685330" y="6495877"/>
                </a:lnTo>
                <a:lnTo>
                  <a:pt x="2674625" y="6446129"/>
                </a:lnTo>
                <a:lnTo>
                  <a:pt x="2664436" y="6396238"/>
                </a:lnTo>
                <a:lnTo>
                  <a:pt x="2654765" y="6346203"/>
                </a:lnTo>
                <a:lnTo>
                  <a:pt x="2645615" y="6296024"/>
                </a:lnTo>
                <a:lnTo>
                  <a:pt x="2636988" y="6245700"/>
                </a:lnTo>
                <a:lnTo>
                  <a:pt x="2628888" y="6195230"/>
                </a:lnTo>
                <a:lnTo>
                  <a:pt x="2621317" y="6144614"/>
                </a:lnTo>
                <a:lnTo>
                  <a:pt x="2614278" y="6093849"/>
                </a:lnTo>
                <a:lnTo>
                  <a:pt x="2604381" y="6030699"/>
                </a:lnTo>
                <a:lnTo>
                  <a:pt x="2596820" y="5980079"/>
                </a:lnTo>
                <a:lnTo>
                  <a:pt x="2586761" y="5930152"/>
                </a:lnTo>
                <a:lnTo>
                  <a:pt x="2574280" y="5880896"/>
                </a:lnTo>
                <a:lnTo>
                  <a:pt x="2563761" y="5844275"/>
                </a:lnTo>
                <a:lnTo>
                  <a:pt x="2547783" y="5795989"/>
                </a:lnTo>
                <a:lnTo>
                  <a:pt x="2529566" y="5748323"/>
                </a:lnTo>
                <a:lnTo>
                  <a:pt x="2516250" y="5712477"/>
                </a:lnTo>
                <a:lnTo>
                  <a:pt x="2505793" y="5689018"/>
                </a:lnTo>
                <a:lnTo>
                  <a:pt x="2494814" y="5665703"/>
                </a:lnTo>
                <a:lnTo>
                  <a:pt x="2479929" y="5630293"/>
                </a:lnTo>
                <a:lnTo>
                  <a:pt x="2467931" y="5607260"/>
                </a:lnTo>
                <a:lnTo>
                  <a:pt x="2455439" y="5584365"/>
                </a:lnTo>
                <a:lnTo>
                  <a:pt x="2439069" y="5549366"/>
                </a:lnTo>
                <a:lnTo>
                  <a:pt x="2425615" y="5526737"/>
                </a:lnTo>
                <a:lnTo>
                  <a:pt x="2411693" y="5504238"/>
                </a:lnTo>
                <a:lnTo>
                  <a:pt x="2393921" y="5469628"/>
                </a:lnTo>
                <a:lnTo>
                  <a:pt x="2379092" y="5447380"/>
                </a:lnTo>
                <a:lnTo>
                  <a:pt x="2363823" y="5425254"/>
                </a:lnTo>
                <a:lnTo>
                  <a:pt x="2344732" y="5391009"/>
                </a:lnTo>
                <a:lnTo>
                  <a:pt x="2328612" y="5369120"/>
                </a:lnTo>
                <a:lnTo>
                  <a:pt x="2308688" y="5335105"/>
                </a:lnTo>
                <a:lnTo>
                  <a:pt x="2291754" y="5313441"/>
                </a:lnTo>
                <a:lnTo>
                  <a:pt x="2271033" y="5279648"/>
                </a:lnTo>
                <a:lnTo>
                  <a:pt x="2253321" y="5258200"/>
                </a:lnTo>
                <a:lnTo>
                  <a:pt x="2231841" y="5224616"/>
                </a:lnTo>
                <a:lnTo>
                  <a:pt x="2213388" y="5203373"/>
                </a:lnTo>
                <a:lnTo>
                  <a:pt x="2191186" y="5169991"/>
                </a:lnTo>
                <a:lnTo>
                  <a:pt x="2172029" y="5148943"/>
                </a:lnTo>
                <a:lnTo>
                  <a:pt x="2149142" y="5115750"/>
                </a:lnTo>
                <a:lnTo>
                  <a:pt x="2129318" y="5094887"/>
                </a:lnTo>
                <a:lnTo>
                  <a:pt x="2105782" y="5061873"/>
                </a:lnTo>
                <a:lnTo>
                  <a:pt x="2085328" y="5041185"/>
                </a:lnTo>
                <a:lnTo>
                  <a:pt x="2061181" y="5008341"/>
                </a:lnTo>
                <a:lnTo>
                  <a:pt x="2036742" y="4975578"/>
                </a:lnTo>
                <a:lnTo>
                  <a:pt x="2015412" y="4955133"/>
                </a:lnTo>
                <a:lnTo>
                  <a:pt x="1990417" y="4922524"/>
                </a:lnTo>
                <a:lnTo>
                  <a:pt x="1968549" y="4902227"/>
                </a:lnTo>
                <a:lnTo>
                  <a:pt x="1943035" y="4869763"/>
                </a:lnTo>
                <a:lnTo>
                  <a:pt x="1917274" y="4837366"/>
                </a:lnTo>
                <a:lnTo>
                  <a:pt x="1894669" y="4817274"/>
                </a:lnTo>
                <a:lnTo>
                  <a:pt x="1868445" y="4785005"/>
                </a:lnTo>
                <a:lnTo>
                  <a:pt x="1845395" y="4765037"/>
                </a:lnTo>
                <a:lnTo>
                  <a:pt x="1818744" y="4732887"/>
                </a:lnTo>
                <a:lnTo>
                  <a:pt x="1791893" y="4700792"/>
                </a:lnTo>
                <a:lnTo>
                  <a:pt x="1768244" y="4680989"/>
                </a:lnTo>
                <a:lnTo>
                  <a:pt x="1741022" y="4648998"/>
                </a:lnTo>
                <a:lnTo>
                  <a:pt x="1713628" y="4617054"/>
                </a:lnTo>
                <a:lnTo>
                  <a:pt x="1689463" y="4597394"/>
                </a:lnTo>
                <a:lnTo>
                  <a:pt x="1661753" y="4565538"/>
                </a:lnTo>
                <a:lnTo>
                  <a:pt x="1633898" y="4533722"/>
                </a:lnTo>
                <a:lnTo>
                  <a:pt x="1605909" y="4501943"/>
                </a:lnTo>
                <a:lnTo>
                  <a:pt x="1581186" y="4482438"/>
                </a:lnTo>
                <a:lnTo>
                  <a:pt x="1552954" y="4450726"/>
                </a:lnTo>
                <a:lnTo>
                  <a:pt x="1524615" y="4419044"/>
                </a:lnTo>
                <a:lnTo>
                  <a:pt x="1499570" y="4399628"/>
                </a:lnTo>
                <a:lnTo>
                  <a:pt x="1442439" y="4336390"/>
                </a:lnTo>
                <a:lnTo>
                  <a:pt x="1417155" y="4317040"/>
                </a:lnTo>
                <a:lnTo>
                  <a:pt x="1330797" y="4222366"/>
                </a:lnTo>
                <a:lnTo>
                  <a:pt x="1193107" y="4089204"/>
                </a:lnTo>
                <a:lnTo>
                  <a:pt x="1106501" y="3994599"/>
                </a:lnTo>
                <a:lnTo>
                  <a:pt x="1081093" y="3975283"/>
                </a:lnTo>
                <a:lnTo>
                  <a:pt x="1023651" y="3912131"/>
                </a:lnTo>
                <a:lnTo>
                  <a:pt x="995027" y="3880528"/>
                </a:lnTo>
                <a:lnTo>
                  <a:pt x="969873" y="3861142"/>
                </a:lnTo>
                <a:lnTo>
                  <a:pt x="941414" y="3829494"/>
                </a:lnTo>
                <a:lnTo>
                  <a:pt x="913050" y="3797819"/>
                </a:lnTo>
                <a:lnTo>
                  <a:pt x="884791" y="3766115"/>
                </a:lnTo>
                <a:lnTo>
                  <a:pt x="860039" y="3746618"/>
                </a:lnTo>
                <a:lnTo>
                  <a:pt x="832018" y="3714847"/>
                </a:lnTo>
                <a:lnTo>
                  <a:pt x="804130" y="3683041"/>
                </a:lnTo>
                <a:lnTo>
                  <a:pt x="776384" y="3651194"/>
                </a:lnTo>
                <a:lnTo>
                  <a:pt x="752181" y="3631545"/>
                </a:lnTo>
                <a:lnTo>
                  <a:pt x="724746" y="3599612"/>
                </a:lnTo>
                <a:lnTo>
                  <a:pt x="697481" y="3567633"/>
                </a:lnTo>
                <a:lnTo>
                  <a:pt x="673787" y="3547842"/>
                </a:lnTo>
                <a:lnTo>
                  <a:pt x="646889" y="3515761"/>
                </a:lnTo>
                <a:lnTo>
                  <a:pt x="620189" y="3483625"/>
                </a:lnTo>
                <a:lnTo>
                  <a:pt x="593695" y="3451432"/>
                </a:lnTo>
                <a:lnTo>
                  <a:pt x="570809" y="3431417"/>
                </a:lnTo>
                <a:lnTo>
                  <a:pt x="544756" y="3399102"/>
                </a:lnTo>
                <a:lnTo>
                  <a:pt x="518937" y="3366721"/>
                </a:lnTo>
                <a:lnTo>
                  <a:pt x="496754" y="3346512"/>
                </a:lnTo>
                <a:lnTo>
                  <a:pt x="471432" y="3313994"/>
                </a:lnTo>
                <a:lnTo>
                  <a:pt x="446371" y="3281403"/>
                </a:lnTo>
                <a:lnTo>
                  <a:pt x="421582" y="3248738"/>
                </a:lnTo>
                <a:lnTo>
                  <a:pt x="400465" y="3228233"/>
                </a:lnTo>
                <a:lnTo>
                  <a:pt x="376246" y="3195409"/>
                </a:lnTo>
                <a:lnTo>
                  <a:pt x="352326" y="3162503"/>
                </a:lnTo>
                <a:lnTo>
                  <a:pt x="332106" y="3141749"/>
                </a:lnTo>
                <a:lnTo>
                  <a:pt x="308811" y="3108669"/>
                </a:lnTo>
                <a:lnTo>
                  <a:pt x="285843" y="3075499"/>
                </a:lnTo>
                <a:lnTo>
                  <a:pt x="266603" y="3054474"/>
                </a:lnTo>
                <a:lnTo>
                  <a:pt x="244315" y="3021115"/>
                </a:lnTo>
                <a:lnTo>
                  <a:pt x="222383" y="2987657"/>
                </a:lnTo>
                <a:lnTo>
                  <a:pt x="204205" y="2966338"/>
                </a:lnTo>
                <a:lnTo>
                  <a:pt x="183009" y="2932676"/>
                </a:lnTo>
                <a:lnTo>
                  <a:pt x="165586" y="2911147"/>
                </a:lnTo>
                <a:lnTo>
                  <a:pt x="145163" y="2877272"/>
                </a:lnTo>
                <a:lnTo>
                  <a:pt x="125140" y="2843285"/>
                </a:lnTo>
                <a:lnTo>
                  <a:pt x="108919" y="2821423"/>
                </a:lnTo>
                <a:lnTo>
                  <a:pt x="89724" y="2787207"/>
                </a:lnTo>
                <a:lnTo>
                  <a:pt x="74350" y="2765110"/>
                </a:lnTo>
                <a:lnTo>
                  <a:pt x="56022" y="2730654"/>
                </a:lnTo>
                <a:lnTo>
                  <a:pt x="41532" y="2708312"/>
                </a:lnTo>
                <a:lnTo>
                  <a:pt x="24105" y="2673606"/>
                </a:lnTo>
                <a:lnTo>
                  <a:pt x="10536" y="2651009"/>
                </a:lnTo>
                <a:lnTo>
                  <a:pt x="0" y="2627572"/>
                </a:lnTo>
                <a:lnTo>
                  <a:pt x="1170" y="1322550"/>
                </a:lnTo>
                <a:lnTo>
                  <a:pt x="11476" y="1293336"/>
                </a:lnTo>
                <a:lnTo>
                  <a:pt x="33571" y="1274034"/>
                </a:lnTo>
                <a:lnTo>
                  <a:pt x="53183" y="1242241"/>
                </a:lnTo>
                <a:lnTo>
                  <a:pt x="73712" y="1210193"/>
                </a:lnTo>
                <a:lnTo>
                  <a:pt x="95168" y="1177889"/>
                </a:lnTo>
                <a:lnTo>
                  <a:pt x="117559" y="1145326"/>
                </a:lnTo>
                <a:lnTo>
                  <a:pt x="144288" y="1124739"/>
                </a:lnTo>
                <a:lnTo>
                  <a:pt x="168579" y="1091649"/>
                </a:lnTo>
                <a:lnTo>
                  <a:pt x="193834" y="1058292"/>
                </a:lnTo>
                <a:lnTo>
                  <a:pt x="223454" y="1036903"/>
                </a:lnTo>
                <a:lnTo>
                  <a:pt x="250664" y="1003005"/>
                </a:lnTo>
                <a:lnTo>
                  <a:pt x="282257" y="981070"/>
                </a:lnTo>
                <a:lnTo>
                  <a:pt x="311458" y="946619"/>
                </a:lnTo>
                <a:lnTo>
                  <a:pt x="341669" y="911888"/>
                </a:lnTo>
                <a:lnTo>
                  <a:pt x="376292" y="889113"/>
                </a:lnTo>
                <a:lnTo>
                  <a:pt x="408550" y="853815"/>
                </a:lnTo>
                <a:lnTo>
                  <a:pt x="445238" y="830468"/>
                </a:lnTo>
                <a:lnTo>
                  <a:pt x="479581" y="794592"/>
                </a:lnTo>
                <a:lnTo>
                  <a:pt x="558227" y="746437"/>
                </a:lnTo>
                <a:lnTo>
                  <a:pt x="595766" y="709675"/>
                </a:lnTo>
                <a:lnTo>
                  <a:pt x="637779" y="684852"/>
                </a:lnTo>
                <a:lnTo>
                  <a:pt x="686399" y="645019"/>
                </a:lnTo>
                <a:lnTo>
                  <a:pt x="737755" y="617607"/>
                </a:lnTo>
                <a:lnTo>
                  <a:pt x="785070" y="578135"/>
                </a:lnTo>
                <a:lnTo>
                  <a:pt x="835136" y="551080"/>
                </a:lnTo>
                <a:lnTo>
                  <a:pt x="881175" y="511963"/>
                </a:lnTo>
                <a:lnTo>
                  <a:pt x="1164826" y="354274"/>
                </a:lnTo>
                <a:lnTo>
                  <a:pt x="1254617" y="303030"/>
                </a:lnTo>
                <a:lnTo>
                  <a:pt x="1302044" y="289885"/>
                </a:lnTo>
                <a:lnTo>
                  <a:pt x="1388426" y="239586"/>
                </a:lnTo>
                <a:close/>
              </a:path>
              <a:path w="8596630" h="8663940">
                <a:moveTo>
                  <a:pt x="1475999" y="202136"/>
                </a:moveTo>
                <a:lnTo>
                  <a:pt x="2131167" y="20551"/>
                </a:lnTo>
                <a:lnTo>
                  <a:pt x="2171602" y="22523"/>
                </a:lnTo>
                <a:lnTo>
                  <a:pt x="1434180" y="226905"/>
                </a:lnTo>
                <a:lnTo>
                  <a:pt x="1475999" y="202136"/>
                </a:lnTo>
                <a:close/>
              </a:path>
              <a:path w="8596630" h="8663940">
                <a:moveTo>
                  <a:pt x="1605047" y="153190"/>
                </a:moveTo>
                <a:lnTo>
                  <a:pt x="2014072" y="39826"/>
                </a:lnTo>
                <a:lnTo>
                  <a:pt x="2055801" y="41439"/>
                </a:lnTo>
                <a:lnTo>
                  <a:pt x="1564817" y="177519"/>
                </a:lnTo>
                <a:lnTo>
                  <a:pt x="1605047" y="153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203" y="495300"/>
            <a:ext cx="6823709" cy="2589530"/>
          </a:xfrm>
          <a:custGeom>
            <a:avLst/>
            <a:gdLst/>
            <a:ahLst/>
            <a:cxnLst/>
            <a:rect l="l" t="t" r="r" b="b"/>
            <a:pathLst>
              <a:path w="6823709" h="2589529">
                <a:moveTo>
                  <a:pt x="6646068" y="2589008"/>
                </a:moveTo>
                <a:lnTo>
                  <a:pt x="177591" y="2589008"/>
                </a:lnTo>
                <a:lnTo>
                  <a:pt x="130458" y="2582639"/>
                </a:lnTo>
                <a:lnTo>
                  <a:pt x="88057" y="2564676"/>
                </a:lnTo>
                <a:lnTo>
                  <a:pt x="52099" y="2536833"/>
                </a:lnTo>
                <a:lnTo>
                  <a:pt x="24296" y="2500823"/>
                </a:lnTo>
                <a:lnTo>
                  <a:pt x="6359" y="2458360"/>
                </a:lnTo>
                <a:lnTo>
                  <a:pt x="0" y="2411159"/>
                </a:lnTo>
                <a:lnTo>
                  <a:pt x="0" y="177848"/>
                </a:lnTo>
                <a:lnTo>
                  <a:pt x="6359" y="130647"/>
                </a:lnTo>
                <a:lnTo>
                  <a:pt x="24296" y="88184"/>
                </a:lnTo>
                <a:lnTo>
                  <a:pt x="52099" y="52174"/>
                </a:lnTo>
                <a:lnTo>
                  <a:pt x="88057" y="24331"/>
                </a:lnTo>
                <a:lnTo>
                  <a:pt x="130458" y="6368"/>
                </a:lnTo>
                <a:lnTo>
                  <a:pt x="177591" y="0"/>
                </a:lnTo>
                <a:lnTo>
                  <a:pt x="6646068" y="0"/>
                </a:lnTo>
                <a:lnTo>
                  <a:pt x="6693201" y="6368"/>
                </a:lnTo>
                <a:lnTo>
                  <a:pt x="6735603" y="24331"/>
                </a:lnTo>
                <a:lnTo>
                  <a:pt x="6771561" y="52174"/>
                </a:lnTo>
                <a:lnTo>
                  <a:pt x="6799364" y="88184"/>
                </a:lnTo>
                <a:lnTo>
                  <a:pt x="6817301" y="130647"/>
                </a:lnTo>
                <a:lnTo>
                  <a:pt x="6823660" y="177848"/>
                </a:lnTo>
                <a:lnTo>
                  <a:pt x="6823660" y="2411159"/>
                </a:lnTo>
                <a:lnTo>
                  <a:pt x="6817301" y="2458360"/>
                </a:lnTo>
                <a:lnTo>
                  <a:pt x="6799364" y="2500823"/>
                </a:lnTo>
                <a:lnTo>
                  <a:pt x="6771561" y="2536833"/>
                </a:lnTo>
                <a:lnTo>
                  <a:pt x="6735603" y="2564676"/>
                </a:lnTo>
                <a:lnTo>
                  <a:pt x="6693201" y="2582639"/>
                </a:lnTo>
                <a:lnTo>
                  <a:pt x="6646068" y="2589008"/>
                </a:lnTo>
                <a:close/>
              </a:path>
            </a:pathLst>
          </a:custGeom>
          <a:solidFill>
            <a:srgbClr val="62B8A6"/>
          </a:solidFill>
        </p:spPr>
        <p:txBody>
          <a:bodyPr wrap="square" lIns="0" tIns="0" rIns="0" bIns="0" rtlCol="0"/>
          <a:lstStyle/>
          <a:p>
            <a:pPr marL="12700" marR="5080" indent="41910">
              <a:lnSpc>
                <a:spcPct val="125299"/>
              </a:lnSpc>
              <a:spcBef>
                <a:spcPts val="100"/>
              </a:spcBef>
            </a:pPr>
            <a:r>
              <a:rPr lang="ru-RU" sz="4400" dirty="0" smtClean="0">
                <a:latin typeface="Microsoft Sans Serif"/>
                <a:cs typeface="Microsoft Sans Serif"/>
              </a:rPr>
              <a:t>Математическая грамотность – 30 место</a:t>
            </a:r>
            <a:endParaRPr lang="ru-RU" sz="4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72800" y="4265122"/>
            <a:ext cx="6817359" cy="1889125"/>
          </a:xfrm>
          <a:custGeom>
            <a:avLst/>
            <a:gdLst/>
            <a:ahLst/>
            <a:cxnLst/>
            <a:rect l="l" t="t" r="r" b="b"/>
            <a:pathLst>
              <a:path w="6817359" h="1889125">
                <a:moveTo>
                  <a:pt x="6639608" y="1888876"/>
                </a:moveTo>
                <a:lnTo>
                  <a:pt x="177419" y="1888876"/>
                </a:lnTo>
                <a:lnTo>
                  <a:pt x="130332" y="1882507"/>
                </a:lnTo>
                <a:lnTo>
                  <a:pt x="87972" y="1864544"/>
                </a:lnTo>
                <a:lnTo>
                  <a:pt x="52049" y="1836701"/>
                </a:lnTo>
                <a:lnTo>
                  <a:pt x="24272" y="1800691"/>
                </a:lnTo>
                <a:lnTo>
                  <a:pt x="6353" y="1758228"/>
                </a:lnTo>
                <a:lnTo>
                  <a:pt x="0" y="1711027"/>
                </a:lnTo>
                <a:lnTo>
                  <a:pt x="0" y="177848"/>
                </a:lnTo>
                <a:lnTo>
                  <a:pt x="6353" y="130647"/>
                </a:lnTo>
                <a:lnTo>
                  <a:pt x="24272" y="88184"/>
                </a:lnTo>
                <a:lnTo>
                  <a:pt x="52049" y="52174"/>
                </a:lnTo>
                <a:lnTo>
                  <a:pt x="87972" y="24331"/>
                </a:lnTo>
                <a:lnTo>
                  <a:pt x="130332" y="6368"/>
                </a:lnTo>
                <a:lnTo>
                  <a:pt x="177419" y="0"/>
                </a:lnTo>
                <a:lnTo>
                  <a:pt x="6639608" y="0"/>
                </a:lnTo>
                <a:lnTo>
                  <a:pt x="6686696" y="6368"/>
                </a:lnTo>
                <a:lnTo>
                  <a:pt x="6729056" y="24331"/>
                </a:lnTo>
                <a:lnTo>
                  <a:pt x="6764979" y="52174"/>
                </a:lnTo>
                <a:lnTo>
                  <a:pt x="6792755" y="88184"/>
                </a:lnTo>
                <a:lnTo>
                  <a:pt x="6810675" y="130647"/>
                </a:lnTo>
                <a:lnTo>
                  <a:pt x="6817028" y="177848"/>
                </a:lnTo>
                <a:lnTo>
                  <a:pt x="6817028" y="1711027"/>
                </a:lnTo>
                <a:lnTo>
                  <a:pt x="6810675" y="1758228"/>
                </a:lnTo>
                <a:lnTo>
                  <a:pt x="6792755" y="1800691"/>
                </a:lnTo>
                <a:lnTo>
                  <a:pt x="6764979" y="1836701"/>
                </a:lnTo>
                <a:lnTo>
                  <a:pt x="6729056" y="1864544"/>
                </a:lnTo>
                <a:lnTo>
                  <a:pt x="6686696" y="1882507"/>
                </a:lnTo>
                <a:lnTo>
                  <a:pt x="6639608" y="1888876"/>
                </a:lnTo>
                <a:close/>
              </a:path>
            </a:pathLst>
          </a:custGeom>
          <a:solidFill>
            <a:srgbClr val="254B3C"/>
          </a:solidFill>
        </p:spPr>
        <p:txBody>
          <a:bodyPr wrap="square" lIns="0" tIns="0" rIns="0" bIns="0" rtlCol="0"/>
          <a:lstStyle/>
          <a:p>
            <a:r>
              <a:rPr lang="ru-RU" sz="4400" dirty="0" smtClean="0">
                <a:solidFill>
                  <a:schemeClr val="bg1"/>
                </a:solidFill>
              </a:rPr>
              <a:t>Естественнонаучная грамотность – 33 место</a:t>
            </a:r>
            <a:endParaRPr sz="4400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78291" y="7675444"/>
            <a:ext cx="5396776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 smtClean="0">
                <a:solidFill>
                  <a:srgbClr val="254B3C"/>
                </a:solidFill>
                <a:latin typeface="Microsoft Sans Serif"/>
                <a:cs typeface="Microsoft Sans Serif"/>
              </a:rPr>
              <a:t>а</a:t>
            </a:r>
            <a:endParaRPr sz="2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43000" y="1941246"/>
            <a:ext cx="7543801" cy="655820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ru-RU" sz="4250" spc="35" dirty="0" smtClean="0">
                <a:solidFill>
                  <a:srgbClr val="62B8A6"/>
                </a:solidFill>
                <a:latin typeface="Tahoma"/>
                <a:cs typeface="Tahoma"/>
              </a:rPr>
              <a:t>Указ «О национальных целях развития РФ на период до 2030 года»</a:t>
            </a:r>
            <a:r>
              <a:rPr lang="en-US" sz="4250" spc="35" dirty="0" smtClean="0">
                <a:solidFill>
                  <a:srgbClr val="62B8A6"/>
                </a:solidFill>
                <a:latin typeface="Tahoma"/>
                <a:cs typeface="Tahoma"/>
              </a:rPr>
              <a:t>: </a:t>
            </a:r>
            <a:r>
              <a:rPr lang="ru-RU" sz="4250" spc="35" dirty="0" smtClean="0">
                <a:solidFill>
                  <a:srgbClr val="62B8A6"/>
                </a:solidFill>
                <a:latin typeface="Tahoma"/>
                <a:cs typeface="Tahoma"/>
              </a:rPr>
              <a:t>«…вхождение РФ в число ведущих стран мира по качеству общего образования», «…повышение уровня функциональной грамотности в международном исследовании </a:t>
            </a:r>
            <a:r>
              <a:rPr lang="en-US" sz="4250" spc="35" dirty="0" smtClean="0">
                <a:solidFill>
                  <a:srgbClr val="62B8A6"/>
                </a:solidFill>
                <a:latin typeface="Tahoma"/>
                <a:cs typeface="Tahoma"/>
              </a:rPr>
              <a:t>PISA.</a:t>
            </a:r>
            <a:r>
              <a:rPr lang="ru-RU" sz="4250" spc="35" dirty="0" smtClean="0">
                <a:solidFill>
                  <a:srgbClr val="62B8A6"/>
                </a:solidFill>
                <a:latin typeface="Tahoma"/>
                <a:cs typeface="Tahoma"/>
              </a:rPr>
              <a:t>»</a:t>
            </a:r>
            <a:endParaRPr sz="44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984" y="4955128"/>
            <a:ext cx="4819015" cy="509114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0"/>
              </a:spcBef>
            </a:pPr>
            <a:endParaRPr sz="255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36843" y="4773457"/>
            <a:ext cx="6234430" cy="489236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5"/>
              </a:spcBef>
            </a:pP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27228" y="7745910"/>
            <a:ext cx="6817359" cy="1889125"/>
          </a:xfrm>
          <a:custGeom>
            <a:avLst/>
            <a:gdLst/>
            <a:ahLst/>
            <a:cxnLst/>
            <a:rect l="l" t="t" r="r" b="b"/>
            <a:pathLst>
              <a:path w="6817359" h="1889125">
                <a:moveTo>
                  <a:pt x="6639608" y="1888876"/>
                </a:moveTo>
                <a:lnTo>
                  <a:pt x="177419" y="1888876"/>
                </a:lnTo>
                <a:lnTo>
                  <a:pt x="130332" y="1882507"/>
                </a:lnTo>
                <a:lnTo>
                  <a:pt x="87972" y="1864544"/>
                </a:lnTo>
                <a:lnTo>
                  <a:pt x="52049" y="1836701"/>
                </a:lnTo>
                <a:lnTo>
                  <a:pt x="24272" y="1800691"/>
                </a:lnTo>
                <a:lnTo>
                  <a:pt x="6353" y="1758228"/>
                </a:lnTo>
                <a:lnTo>
                  <a:pt x="0" y="1711027"/>
                </a:lnTo>
                <a:lnTo>
                  <a:pt x="0" y="177848"/>
                </a:lnTo>
                <a:lnTo>
                  <a:pt x="6353" y="130647"/>
                </a:lnTo>
                <a:lnTo>
                  <a:pt x="24272" y="88184"/>
                </a:lnTo>
                <a:lnTo>
                  <a:pt x="52049" y="52174"/>
                </a:lnTo>
                <a:lnTo>
                  <a:pt x="87972" y="24331"/>
                </a:lnTo>
                <a:lnTo>
                  <a:pt x="130332" y="6368"/>
                </a:lnTo>
                <a:lnTo>
                  <a:pt x="177419" y="0"/>
                </a:lnTo>
                <a:lnTo>
                  <a:pt x="6639608" y="0"/>
                </a:lnTo>
                <a:lnTo>
                  <a:pt x="6686696" y="6368"/>
                </a:lnTo>
                <a:lnTo>
                  <a:pt x="6729056" y="24331"/>
                </a:lnTo>
                <a:lnTo>
                  <a:pt x="6764979" y="52174"/>
                </a:lnTo>
                <a:lnTo>
                  <a:pt x="6792755" y="88184"/>
                </a:lnTo>
                <a:lnTo>
                  <a:pt x="6810675" y="130647"/>
                </a:lnTo>
                <a:lnTo>
                  <a:pt x="6817028" y="177848"/>
                </a:lnTo>
                <a:lnTo>
                  <a:pt x="6817028" y="1711027"/>
                </a:lnTo>
                <a:lnTo>
                  <a:pt x="6810675" y="1758228"/>
                </a:lnTo>
                <a:lnTo>
                  <a:pt x="6792755" y="1800691"/>
                </a:lnTo>
                <a:lnTo>
                  <a:pt x="6764979" y="1836701"/>
                </a:lnTo>
                <a:lnTo>
                  <a:pt x="6729056" y="1864544"/>
                </a:lnTo>
                <a:lnTo>
                  <a:pt x="6686696" y="1882507"/>
                </a:lnTo>
                <a:lnTo>
                  <a:pt x="6639608" y="1888876"/>
                </a:lnTo>
                <a:close/>
              </a:path>
            </a:pathLst>
          </a:custGeom>
          <a:solidFill>
            <a:srgbClr val="62B8A6"/>
          </a:solidFill>
        </p:spPr>
        <p:txBody>
          <a:bodyPr wrap="square" lIns="0" tIns="0" rIns="0" bIns="0" rtlCol="0"/>
          <a:lstStyle/>
          <a:p>
            <a:r>
              <a:rPr lang="ru-RU" sz="4000" dirty="0" smtClean="0"/>
              <a:t>Читательская грамотность  </a:t>
            </a:r>
          </a:p>
          <a:p>
            <a:r>
              <a:rPr lang="ru-RU" sz="4000" dirty="0" smtClean="0"/>
              <a:t>- 31 место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90700"/>
            <a:ext cx="7869083" cy="73865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083" y="266700"/>
            <a:ext cx="10114117" cy="12496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558" y="283089"/>
            <a:ext cx="19222622" cy="10594831"/>
            <a:chOff x="513" y="202"/>
            <a:chExt cx="19222622" cy="10594831"/>
          </a:xfrm>
        </p:grpSpPr>
        <p:sp>
          <p:nvSpPr>
            <p:cNvPr id="3" name="object 3"/>
            <p:cNvSpPr/>
            <p:nvPr/>
          </p:nvSpPr>
          <p:spPr>
            <a:xfrm>
              <a:off x="513" y="202"/>
              <a:ext cx="11534140" cy="8919845"/>
            </a:xfrm>
            <a:custGeom>
              <a:avLst/>
              <a:gdLst/>
              <a:ahLst/>
              <a:cxnLst/>
              <a:rect l="l" t="t" r="r" b="b"/>
              <a:pathLst>
                <a:path w="11534140" h="8919845">
                  <a:moveTo>
                    <a:pt x="10721442" y="8428520"/>
                  </a:moveTo>
                  <a:lnTo>
                    <a:pt x="11078256" y="8071707"/>
                  </a:lnTo>
                  <a:lnTo>
                    <a:pt x="11064928" y="8102995"/>
                  </a:lnTo>
                  <a:lnTo>
                    <a:pt x="10752614" y="8415309"/>
                  </a:lnTo>
                  <a:lnTo>
                    <a:pt x="10721442" y="8428520"/>
                  </a:lnTo>
                  <a:close/>
                </a:path>
                <a:path w="11534140" h="8919845">
                  <a:moveTo>
                    <a:pt x="10646086" y="8485917"/>
                  </a:moveTo>
                  <a:lnTo>
                    <a:pt x="11136095" y="7995907"/>
                  </a:lnTo>
                  <a:lnTo>
                    <a:pt x="11122823" y="8027140"/>
                  </a:lnTo>
                  <a:lnTo>
                    <a:pt x="10677155" y="8472807"/>
                  </a:lnTo>
                  <a:lnTo>
                    <a:pt x="10646086" y="8485917"/>
                  </a:lnTo>
                  <a:close/>
                </a:path>
                <a:path w="11534140" h="8919845">
                  <a:moveTo>
                    <a:pt x="10593049" y="8520993"/>
                  </a:moveTo>
                  <a:lnTo>
                    <a:pt x="11171544" y="7942498"/>
                  </a:lnTo>
                  <a:lnTo>
                    <a:pt x="11158323" y="7973679"/>
                  </a:lnTo>
                  <a:lnTo>
                    <a:pt x="10624036" y="8507966"/>
                  </a:lnTo>
                  <a:lnTo>
                    <a:pt x="10593049" y="8520993"/>
                  </a:lnTo>
                  <a:close/>
                </a:path>
                <a:path w="11534140" h="8919845">
                  <a:moveTo>
                    <a:pt x="10487547" y="8590574"/>
                  </a:moveTo>
                  <a:lnTo>
                    <a:pt x="11219994" y="7858127"/>
                  </a:lnTo>
                  <a:lnTo>
                    <a:pt x="11193715" y="7920327"/>
                  </a:lnTo>
                  <a:lnTo>
                    <a:pt x="10571088" y="8542954"/>
                  </a:lnTo>
                  <a:lnTo>
                    <a:pt x="10540195" y="8555886"/>
                  </a:lnTo>
                  <a:lnTo>
                    <a:pt x="10518334" y="8577747"/>
                  </a:lnTo>
                  <a:lnTo>
                    <a:pt x="10487547" y="8590574"/>
                  </a:lnTo>
                  <a:close/>
                </a:path>
                <a:path w="11534140" h="8919845">
                  <a:moveTo>
                    <a:pt x="2583733" y="958544"/>
                  </a:moveTo>
                  <a:lnTo>
                    <a:pt x="3358020" y="184257"/>
                  </a:lnTo>
                  <a:lnTo>
                    <a:pt x="3465203" y="112995"/>
                  </a:lnTo>
                  <a:lnTo>
                    <a:pt x="3490517" y="87681"/>
                  </a:lnTo>
                  <a:lnTo>
                    <a:pt x="3524563" y="71595"/>
                  </a:lnTo>
                  <a:lnTo>
                    <a:pt x="3549382" y="46776"/>
                  </a:lnTo>
                  <a:lnTo>
                    <a:pt x="3616244" y="15836"/>
                  </a:lnTo>
                  <a:lnTo>
                    <a:pt x="3627635" y="4444"/>
                  </a:lnTo>
                  <a:lnTo>
                    <a:pt x="5931026" y="0"/>
                  </a:lnTo>
                  <a:lnTo>
                    <a:pt x="5966380" y="18526"/>
                  </a:lnTo>
                  <a:lnTo>
                    <a:pt x="6002518" y="36270"/>
                  </a:lnTo>
                  <a:lnTo>
                    <a:pt x="6038486" y="54184"/>
                  </a:lnTo>
                  <a:lnTo>
                    <a:pt x="6074286" y="72266"/>
                  </a:lnTo>
                  <a:lnTo>
                    <a:pt x="6109918" y="90515"/>
                  </a:lnTo>
                  <a:lnTo>
                    <a:pt x="6145384" y="108931"/>
                  </a:lnTo>
                  <a:lnTo>
                    <a:pt x="6180685" y="127511"/>
                  </a:lnTo>
                  <a:lnTo>
                    <a:pt x="6215821" y="146257"/>
                  </a:lnTo>
                  <a:lnTo>
                    <a:pt x="6259774" y="174145"/>
                  </a:lnTo>
                  <a:lnTo>
                    <a:pt x="6294585" y="193216"/>
                  </a:lnTo>
                  <a:lnTo>
                    <a:pt x="6329234" y="212448"/>
                  </a:lnTo>
                  <a:lnTo>
                    <a:pt x="6363724" y="231840"/>
                  </a:lnTo>
                  <a:lnTo>
                    <a:pt x="6398054" y="251392"/>
                  </a:lnTo>
                  <a:lnTo>
                    <a:pt x="6441206" y="280082"/>
                  </a:lnTo>
                  <a:lnTo>
                    <a:pt x="6475221" y="299949"/>
                  </a:lnTo>
                  <a:lnTo>
                    <a:pt x="6509079" y="319971"/>
                  </a:lnTo>
                  <a:lnTo>
                    <a:pt x="6551763" y="349130"/>
                  </a:lnTo>
                  <a:lnTo>
                    <a:pt x="6585313" y="369462"/>
                  </a:lnTo>
                  <a:lnTo>
                    <a:pt x="6627690" y="398927"/>
                  </a:lnTo>
                  <a:lnTo>
                    <a:pt x="6660934" y="419564"/>
                  </a:lnTo>
                  <a:lnTo>
                    <a:pt x="6703008" y="449333"/>
                  </a:lnTo>
                  <a:lnTo>
                    <a:pt x="6735951" y="470271"/>
                  </a:lnTo>
                  <a:lnTo>
                    <a:pt x="6777726" y="500338"/>
                  </a:lnTo>
                  <a:lnTo>
                    <a:pt x="6810372" y="521573"/>
                  </a:lnTo>
                  <a:lnTo>
                    <a:pt x="6851852" y="551935"/>
                  </a:lnTo>
                  <a:lnTo>
                    <a:pt x="6884206" y="573463"/>
                  </a:lnTo>
                  <a:lnTo>
                    <a:pt x="6925395" y="604116"/>
                  </a:lnTo>
                  <a:lnTo>
                    <a:pt x="6966440" y="634913"/>
                  </a:lnTo>
                  <a:lnTo>
                    <a:pt x="7007343" y="665852"/>
                  </a:lnTo>
                  <a:lnTo>
                    <a:pt x="7039123" y="687954"/>
                  </a:lnTo>
                  <a:lnTo>
                    <a:pt x="7079743" y="719176"/>
                  </a:lnTo>
                  <a:lnTo>
                    <a:pt x="7120223" y="750538"/>
                  </a:lnTo>
                  <a:lnTo>
                    <a:pt x="7160564" y="782039"/>
                  </a:lnTo>
                  <a:lnTo>
                    <a:pt x="7200768" y="813677"/>
                  </a:lnTo>
                  <a:lnTo>
                    <a:pt x="7231854" y="836472"/>
                  </a:lnTo>
                  <a:lnTo>
                    <a:pt x="7271786" y="868383"/>
                  </a:lnTo>
                  <a:lnTo>
                    <a:pt x="7311582" y="900428"/>
                  </a:lnTo>
                  <a:lnTo>
                    <a:pt x="7351245" y="932607"/>
                  </a:lnTo>
                  <a:lnTo>
                    <a:pt x="7390776" y="964919"/>
                  </a:lnTo>
                  <a:lnTo>
                    <a:pt x="7430175" y="997362"/>
                  </a:lnTo>
                  <a:lnTo>
                    <a:pt x="7469443" y="1029935"/>
                  </a:lnTo>
                  <a:lnTo>
                    <a:pt x="7508582" y="1062639"/>
                  </a:lnTo>
                  <a:lnTo>
                    <a:pt x="7547592" y="1095471"/>
                  </a:lnTo>
                  <a:lnTo>
                    <a:pt x="7595455" y="1137410"/>
                  </a:lnTo>
                  <a:lnTo>
                    <a:pt x="7634212" y="1170496"/>
                  </a:lnTo>
                  <a:lnTo>
                    <a:pt x="7672842" y="1203707"/>
                  </a:lnTo>
                  <a:lnTo>
                    <a:pt x="7711349" y="1237042"/>
                  </a:lnTo>
                  <a:lnTo>
                    <a:pt x="7749732" y="1270501"/>
                  </a:lnTo>
                  <a:lnTo>
                    <a:pt x="7796973" y="1313063"/>
                  </a:lnTo>
                  <a:lnTo>
                    <a:pt x="7835113" y="1346765"/>
                  </a:lnTo>
                  <a:lnTo>
                    <a:pt x="7873132" y="1380588"/>
                  </a:lnTo>
                  <a:lnTo>
                    <a:pt x="7911031" y="1414531"/>
                  </a:lnTo>
                  <a:lnTo>
                    <a:pt x="7957793" y="1457571"/>
                  </a:lnTo>
                  <a:lnTo>
                    <a:pt x="7995458" y="1491749"/>
                  </a:lnTo>
                  <a:lnTo>
                    <a:pt x="8041986" y="1535023"/>
                  </a:lnTo>
                  <a:lnTo>
                    <a:pt x="8079419" y="1569433"/>
                  </a:lnTo>
                  <a:lnTo>
                    <a:pt x="8116737" y="1603956"/>
                  </a:lnTo>
                  <a:lnTo>
                    <a:pt x="8162923" y="1647573"/>
                  </a:lnTo>
                  <a:lnTo>
                    <a:pt x="8200017" y="1682322"/>
                  </a:lnTo>
                  <a:lnTo>
                    <a:pt x="8245979" y="1726162"/>
                  </a:lnTo>
                  <a:lnTo>
                    <a:pt x="8291831" y="1770112"/>
                  </a:lnTo>
                  <a:lnTo>
                    <a:pt x="8328595" y="1805191"/>
                  </a:lnTo>
                  <a:lnTo>
                    <a:pt x="8374230" y="1849358"/>
                  </a:lnTo>
                  <a:lnTo>
                    <a:pt x="8410778" y="1884652"/>
                  </a:lnTo>
                  <a:lnTo>
                    <a:pt x="8456200" y="1929032"/>
                  </a:lnTo>
                  <a:lnTo>
                    <a:pt x="8537751" y="2009126"/>
                  </a:lnTo>
                  <a:lnTo>
                    <a:pt x="8573839" y="2044880"/>
                  </a:lnTo>
                  <a:lnTo>
                    <a:pt x="8699648" y="2170518"/>
                  </a:lnTo>
                  <a:lnTo>
                    <a:pt x="8753314" y="2224615"/>
                  </a:lnTo>
                  <a:lnTo>
                    <a:pt x="8797925" y="2269807"/>
                  </a:lnTo>
                  <a:lnTo>
                    <a:pt x="8842440" y="2315095"/>
                  </a:lnTo>
                  <a:lnTo>
                    <a:pt x="8886858" y="2360479"/>
                  </a:lnTo>
                  <a:lnTo>
                    <a:pt x="8931182" y="2405958"/>
                  </a:lnTo>
                  <a:lnTo>
                    <a:pt x="8975412" y="2451530"/>
                  </a:lnTo>
                  <a:lnTo>
                    <a:pt x="9019550" y="2497195"/>
                  </a:lnTo>
                  <a:lnTo>
                    <a:pt x="9063595" y="2542952"/>
                  </a:lnTo>
                  <a:lnTo>
                    <a:pt x="9107551" y="2588799"/>
                  </a:lnTo>
                  <a:lnTo>
                    <a:pt x="9151416" y="2634736"/>
                  </a:lnTo>
                  <a:lnTo>
                    <a:pt x="9195193" y="2680762"/>
                  </a:lnTo>
                  <a:lnTo>
                    <a:pt x="9238882" y="2726875"/>
                  </a:lnTo>
                  <a:lnTo>
                    <a:pt x="9282485" y="2773075"/>
                  </a:lnTo>
                  <a:lnTo>
                    <a:pt x="9326002" y="2819360"/>
                  </a:lnTo>
                  <a:lnTo>
                    <a:pt x="9369435" y="2865730"/>
                  </a:lnTo>
                  <a:lnTo>
                    <a:pt x="9421765" y="2921164"/>
                  </a:lnTo>
                  <a:lnTo>
                    <a:pt x="9465031" y="2967700"/>
                  </a:lnTo>
                  <a:lnTo>
                    <a:pt x="9508217" y="3014317"/>
                  </a:lnTo>
                  <a:lnTo>
                    <a:pt x="9551321" y="3061015"/>
                  </a:lnTo>
                  <a:lnTo>
                    <a:pt x="9603327" y="3116772"/>
                  </a:lnTo>
                  <a:lnTo>
                    <a:pt x="9646274" y="3163627"/>
                  </a:lnTo>
                  <a:lnTo>
                    <a:pt x="9689144" y="3210560"/>
                  </a:lnTo>
                  <a:lnTo>
                    <a:pt x="9740918" y="3266550"/>
                  </a:lnTo>
                  <a:lnTo>
                    <a:pt x="9783636" y="3313634"/>
                  </a:lnTo>
                  <a:lnTo>
                    <a:pt x="9826280" y="3360793"/>
                  </a:lnTo>
                  <a:lnTo>
                    <a:pt x="9877831" y="3417005"/>
                  </a:lnTo>
                  <a:lnTo>
                    <a:pt x="9920329" y="3464309"/>
                  </a:lnTo>
                  <a:lnTo>
                    <a:pt x="9971736" y="3520665"/>
                  </a:lnTo>
                  <a:lnTo>
                    <a:pt x="10014093" y="3568110"/>
                  </a:lnTo>
                  <a:lnTo>
                    <a:pt x="10065361" y="3624605"/>
                  </a:lnTo>
                  <a:lnTo>
                    <a:pt x="10107581" y="3672188"/>
                  </a:lnTo>
                  <a:lnTo>
                    <a:pt x="10158695" y="3728838"/>
                  </a:lnTo>
                  <a:lnTo>
                    <a:pt x="10200492" y="3776843"/>
                  </a:lnTo>
                  <a:lnTo>
                    <a:pt x="10241955" y="3825183"/>
                  </a:lnTo>
                  <a:lnTo>
                    <a:pt x="10283088" y="3873852"/>
                  </a:lnTo>
                  <a:lnTo>
                    <a:pt x="10323893" y="3922850"/>
                  </a:lnTo>
                  <a:lnTo>
                    <a:pt x="10364373" y="3972172"/>
                  </a:lnTo>
                  <a:lnTo>
                    <a:pt x="10404531" y="4021817"/>
                  </a:lnTo>
                  <a:lnTo>
                    <a:pt x="10444370" y="4071780"/>
                  </a:lnTo>
                  <a:lnTo>
                    <a:pt x="10483893" y="4122059"/>
                  </a:lnTo>
                  <a:lnTo>
                    <a:pt x="10523103" y="4172652"/>
                  </a:lnTo>
                  <a:lnTo>
                    <a:pt x="10562003" y="4223555"/>
                  </a:lnTo>
                  <a:lnTo>
                    <a:pt x="10591615" y="4265785"/>
                  </a:lnTo>
                  <a:lnTo>
                    <a:pt x="10629903" y="4317299"/>
                  </a:lnTo>
                  <a:lnTo>
                    <a:pt x="10667890" y="4369115"/>
                  </a:lnTo>
                  <a:lnTo>
                    <a:pt x="10696598" y="4412250"/>
                  </a:lnTo>
                  <a:lnTo>
                    <a:pt x="10733990" y="4464660"/>
                  </a:lnTo>
                  <a:lnTo>
                    <a:pt x="10762109" y="4508383"/>
                  </a:lnTo>
                  <a:lnTo>
                    <a:pt x="10798919" y="4561376"/>
                  </a:lnTo>
                  <a:lnTo>
                    <a:pt x="10826461" y="4605675"/>
                  </a:lnTo>
                  <a:lnTo>
                    <a:pt x="10853720" y="4650259"/>
                  </a:lnTo>
                  <a:lnTo>
                    <a:pt x="10889678" y="4704103"/>
                  </a:lnTo>
                  <a:lnTo>
                    <a:pt x="10916377" y="4749246"/>
                  </a:lnTo>
                  <a:lnTo>
                    <a:pt x="10942801" y="4794664"/>
                  </a:lnTo>
                  <a:lnTo>
                    <a:pt x="10968953" y="4840354"/>
                  </a:lnTo>
                  <a:lnTo>
                    <a:pt x="10994835" y="4886314"/>
                  </a:lnTo>
                  <a:lnTo>
                    <a:pt x="11020451" y="4932540"/>
                  </a:lnTo>
                  <a:lnTo>
                    <a:pt x="11045804" y="4979030"/>
                  </a:lnTo>
                  <a:lnTo>
                    <a:pt x="11070895" y="5025780"/>
                  </a:lnTo>
                  <a:lnTo>
                    <a:pt x="11095729" y="5072788"/>
                  </a:lnTo>
                  <a:lnTo>
                    <a:pt x="11120308" y="5120051"/>
                  </a:lnTo>
                  <a:lnTo>
                    <a:pt x="11144636" y="5167566"/>
                  </a:lnTo>
                  <a:lnTo>
                    <a:pt x="11159734" y="5206349"/>
                  </a:lnTo>
                  <a:lnTo>
                    <a:pt x="11183566" y="5254359"/>
                  </a:lnTo>
                  <a:lnTo>
                    <a:pt x="11207155" y="5302612"/>
                  </a:lnTo>
                  <a:lnTo>
                    <a:pt x="11221524" y="5342125"/>
                  </a:lnTo>
                  <a:lnTo>
                    <a:pt x="11244635" y="5390856"/>
                  </a:lnTo>
                  <a:lnTo>
                    <a:pt x="11258532" y="5430840"/>
                  </a:lnTo>
                  <a:lnTo>
                    <a:pt x="11281178" y="5480037"/>
                  </a:lnTo>
                  <a:lnTo>
                    <a:pt x="11294615" y="5520481"/>
                  </a:lnTo>
                  <a:lnTo>
                    <a:pt x="11316806" y="5570132"/>
                  </a:lnTo>
                  <a:lnTo>
                    <a:pt x="11329795" y="5611025"/>
                  </a:lnTo>
                  <a:lnTo>
                    <a:pt x="11342564" y="5652137"/>
                  </a:lnTo>
                  <a:lnTo>
                    <a:pt x="11364096" y="5702447"/>
                  </a:lnTo>
                  <a:lnTo>
                    <a:pt x="11376434" y="5743991"/>
                  </a:lnTo>
                  <a:lnTo>
                    <a:pt x="11388560" y="5785746"/>
                  </a:lnTo>
                  <a:lnTo>
                    <a:pt x="11400479" y="5827709"/>
                  </a:lnTo>
                  <a:lnTo>
                    <a:pt x="11412193" y="5869877"/>
                  </a:lnTo>
                  <a:lnTo>
                    <a:pt x="11423704" y="5912247"/>
                  </a:lnTo>
                  <a:lnTo>
                    <a:pt x="11435016" y="5954817"/>
                  </a:lnTo>
                  <a:lnTo>
                    <a:pt x="11446131" y="5997583"/>
                  </a:lnTo>
                  <a:lnTo>
                    <a:pt x="11457053" y="6040543"/>
                  </a:lnTo>
                  <a:lnTo>
                    <a:pt x="11467784" y="6083693"/>
                  </a:lnTo>
                  <a:lnTo>
                    <a:pt x="11469347" y="6118051"/>
                  </a:lnTo>
                  <a:lnTo>
                    <a:pt x="11479706" y="6161574"/>
                  </a:lnTo>
                  <a:lnTo>
                    <a:pt x="11489883" y="6205278"/>
                  </a:lnTo>
                  <a:lnTo>
                    <a:pt x="11490900" y="6240182"/>
                  </a:lnTo>
                  <a:lnTo>
                    <a:pt x="11500722" y="6284241"/>
                  </a:lnTo>
                  <a:lnTo>
                    <a:pt x="11501391" y="6319494"/>
                  </a:lnTo>
                  <a:lnTo>
                    <a:pt x="11510869" y="6363897"/>
                  </a:lnTo>
                  <a:lnTo>
                    <a:pt x="11511200" y="6399487"/>
                  </a:lnTo>
                  <a:lnTo>
                    <a:pt x="11520347" y="6444222"/>
                  </a:lnTo>
                  <a:lnTo>
                    <a:pt x="11520352" y="6480138"/>
                  </a:lnTo>
                  <a:lnTo>
                    <a:pt x="11529179" y="6525192"/>
                  </a:lnTo>
                  <a:lnTo>
                    <a:pt x="11528870" y="6561422"/>
                  </a:lnTo>
                  <a:lnTo>
                    <a:pt x="11527797" y="6634338"/>
                  </a:lnTo>
                  <a:lnTo>
                    <a:pt x="11526136" y="6707840"/>
                  </a:lnTo>
                  <a:lnTo>
                    <a:pt x="11534073" y="6753785"/>
                  </a:lnTo>
                  <a:lnTo>
                    <a:pt x="11531575" y="6828125"/>
                  </a:lnTo>
                  <a:lnTo>
                    <a:pt x="11521146" y="6856515"/>
                  </a:lnTo>
                  <a:lnTo>
                    <a:pt x="11519568" y="6894014"/>
                  </a:lnTo>
                  <a:lnTo>
                    <a:pt x="11514086" y="7007259"/>
                  </a:lnTo>
                  <a:lnTo>
                    <a:pt x="11503039" y="7036266"/>
                  </a:lnTo>
                  <a:lnTo>
                    <a:pt x="11498565" y="7112582"/>
                  </a:lnTo>
                  <a:lnTo>
                    <a:pt x="11487183" y="7141925"/>
                  </a:lnTo>
                  <a:lnTo>
                    <a:pt x="11484674" y="7180354"/>
                  </a:lnTo>
                  <a:lnTo>
                    <a:pt x="11473083" y="7209906"/>
                  </a:lnTo>
                  <a:lnTo>
                    <a:pt x="11470372" y="7248539"/>
                  </a:lnTo>
                  <a:lnTo>
                    <a:pt x="11458583" y="7278288"/>
                  </a:lnTo>
                  <a:lnTo>
                    <a:pt x="11455680" y="7317112"/>
                  </a:lnTo>
                  <a:lnTo>
                    <a:pt x="11431642" y="7377071"/>
                  </a:lnTo>
                  <a:lnTo>
                    <a:pt x="11428473" y="7416161"/>
                  </a:lnTo>
                  <a:lnTo>
                    <a:pt x="11290022" y="7752178"/>
                  </a:lnTo>
                  <a:lnTo>
                    <a:pt x="11268093" y="7774106"/>
                  </a:lnTo>
                  <a:lnTo>
                    <a:pt x="11242057" y="7836064"/>
                  </a:lnTo>
                  <a:lnTo>
                    <a:pt x="10465798" y="8612323"/>
                  </a:lnTo>
                  <a:lnTo>
                    <a:pt x="10373983" y="8650256"/>
                  </a:lnTo>
                  <a:lnTo>
                    <a:pt x="10352492" y="8671747"/>
                  </a:lnTo>
                  <a:lnTo>
                    <a:pt x="10052222" y="8792412"/>
                  </a:lnTo>
                  <a:lnTo>
                    <a:pt x="9993289" y="8815424"/>
                  </a:lnTo>
                  <a:lnTo>
                    <a:pt x="9955000" y="8817791"/>
                  </a:lnTo>
                  <a:lnTo>
                    <a:pt x="9867748" y="8851163"/>
                  </a:lnTo>
                  <a:lnTo>
                    <a:pt x="9829917" y="8853073"/>
                  </a:lnTo>
                  <a:lnTo>
                    <a:pt x="9801187" y="8863842"/>
                  </a:lnTo>
                  <a:lnTo>
                    <a:pt x="9763602" y="8865506"/>
                  </a:lnTo>
                  <a:lnTo>
                    <a:pt x="9735125" y="8876023"/>
                  </a:lnTo>
                  <a:lnTo>
                    <a:pt x="9697797" y="8877429"/>
                  </a:lnTo>
                  <a:lnTo>
                    <a:pt x="9669583" y="8887683"/>
                  </a:lnTo>
                  <a:lnTo>
                    <a:pt x="9632525" y="8888820"/>
                  </a:lnTo>
                  <a:lnTo>
                    <a:pt x="9604586" y="8898798"/>
                  </a:lnTo>
                  <a:lnTo>
                    <a:pt x="9531177" y="8900365"/>
                  </a:lnTo>
                  <a:lnTo>
                    <a:pt x="9503673" y="8909909"/>
                  </a:lnTo>
                  <a:lnTo>
                    <a:pt x="9431159" y="8910580"/>
                  </a:lnTo>
                  <a:lnTo>
                    <a:pt x="9395136" y="8910683"/>
                  </a:lnTo>
                  <a:lnTo>
                    <a:pt x="9368252" y="8919606"/>
                  </a:lnTo>
                  <a:lnTo>
                    <a:pt x="9297014" y="8919002"/>
                  </a:lnTo>
                  <a:lnTo>
                    <a:pt x="9226449" y="8917724"/>
                  </a:lnTo>
                  <a:lnTo>
                    <a:pt x="9156581" y="8915751"/>
                  </a:lnTo>
                  <a:lnTo>
                    <a:pt x="9087432" y="8913058"/>
                  </a:lnTo>
                  <a:lnTo>
                    <a:pt x="9019026" y="8909622"/>
                  </a:lnTo>
                  <a:lnTo>
                    <a:pt x="8976128" y="8898638"/>
                  </a:lnTo>
                  <a:lnTo>
                    <a:pt x="8942406" y="8896440"/>
                  </a:lnTo>
                  <a:lnTo>
                    <a:pt x="8908880" y="8894044"/>
                  </a:lnTo>
                  <a:lnTo>
                    <a:pt x="8875555" y="8891448"/>
                  </a:lnTo>
                  <a:lnTo>
                    <a:pt x="8623969" y="8855666"/>
                  </a:lnTo>
                  <a:lnTo>
                    <a:pt x="8498633" y="8837318"/>
                  </a:lnTo>
                  <a:lnTo>
                    <a:pt x="8418158" y="8827991"/>
                  </a:lnTo>
                  <a:lnTo>
                    <a:pt x="8328731" y="8809654"/>
                  </a:lnTo>
                  <a:lnTo>
                    <a:pt x="8292998" y="8809466"/>
                  </a:lnTo>
                  <a:lnTo>
                    <a:pt x="8203550" y="8791151"/>
                  </a:lnTo>
                  <a:lnTo>
                    <a:pt x="8167787" y="8790994"/>
                  </a:lnTo>
                  <a:lnTo>
                    <a:pt x="8123023" y="8781875"/>
                  </a:lnTo>
                  <a:lnTo>
                    <a:pt x="8087217" y="8781761"/>
                  </a:lnTo>
                  <a:lnTo>
                    <a:pt x="7997555" y="8763659"/>
                  </a:lnTo>
                  <a:lnTo>
                    <a:pt x="7961652" y="8763642"/>
                  </a:lnTo>
                  <a:lnTo>
                    <a:pt x="7916727" y="8754685"/>
                  </a:lnTo>
                  <a:lnTo>
                    <a:pt x="7880736" y="8754755"/>
                  </a:lnTo>
                  <a:lnTo>
                    <a:pt x="7790640" y="8737088"/>
                  </a:lnTo>
                  <a:lnTo>
                    <a:pt x="7754486" y="8737321"/>
                  </a:lnTo>
                  <a:lnTo>
                    <a:pt x="7709289" y="8728636"/>
                  </a:lnTo>
                  <a:lnTo>
                    <a:pt x="7673004" y="8729000"/>
                  </a:lnTo>
                  <a:lnTo>
                    <a:pt x="7582253" y="8711989"/>
                  </a:lnTo>
                  <a:lnTo>
                    <a:pt x="7545738" y="8712582"/>
                  </a:lnTo>
                  <a:lnTo>
                    <a:pt x="7454487" y="8696070"/>
                  </a:lnTo>
                  <a:lnTo>
                    <a:pt x="7417703" y="8696933"/>
                  </a:lnTo>
                  <a:lnTo>
                    <a:pt x="7371840" y="8688914"/>
                  </a:lnTo>
                  <a:lnTo>
                    <a:pt x="7334854" y="8689979"/>
                  </a:lnTo>
                  <a:lnTo>
                    <a:pt x="7242595" y="8674475"/>
                  </a:lnTo>
                  <a:lnTo>
                    <a:pt x="7205274" y="8675876"/>
                  </a:lnTo>
                  <a:lnTo>
                    <a:pt x="7112303" y="8661083"/>
                  </a:lnTo>
                  <a:lnTo>
                    <a:pt x="7074606" y="8662859"/>
                  </a:lnTo>
                  <a:lnTo>
                    <a:pt x="6980845" y="8648857"/>
                  </a:lnTo>
                  <a:lnTo>
                    <a:pt x="6942733" y="8651049"/>
                  </a:lnTo>
                  <a:lnTo>
                    <a:pt x="6848101" y="8637917"/>
                  </a:lnTo>
                  <a:lnTo>
                    <a:pt x="6800553" y="8631583"/>
                  </a:lnTo>
                  <a:lnTo>
                    <a:pt x="6761825" y="8634390"/>
                  </a:lnTo>
                  <a:lnTo>
                    <a:pt x="6713952" y="8628382"/>
                  </a:lnTo>
                  <a:lnTo>
                    <a:pt x="6665910" y="8622543"/>
                  </a:lnTo>
                  <a:lnTo>
                    <a:pt x="6626674" y="8625858"/>
                  </a:lnTo>
                  <a:lnTo>
                    <a:pt x="6578279" y="8620370"/>
                  </a:lnTo>
                  <a:lnTo>
                    <a:pt x="6529702" y="8615066"/>
                  </a:lnTo>
                  <a:lnTo>
                    <a:pt x="6480938" y="8609948"/>
                  </a:lnTo>
                  <a:lnTo>
                    <a:pt x="6440963" y="8614003"/>
                  </a:lnTo>
                  <a:lnTo>
                    <a:pt x="6391812" y="8609272"/>
                  </a:lnTo>
                  <a:lnTo>
                    <a:pt x="6342460" y="8604743"/>
                  </a:lnTo>
                  <a:lnTo>
                    <a:pt x="6292904" y="8600417"/>
                  </a:lnTo>
                  <a:lnTo>
                    <a:pt x="6243138" y="8596301"/>
                  </a:lnTo>
                  <a:lnTo>
                    <a:pt x="6193159" y="8592399"/>
                  </a:lnTo>
                  <a:lnTo>
                    <a:pt x="6151943" y="8597694"/>
                  </a:lnTo>
                  <a:lnTo>
                    <a:pt x="6101523" y="8594232"/>
                  </a:lnTo>
                  <a:lnTo>
                    <a:pt x="6050877" y="8590997"/>
                  </a:lnTo>
                  <a:lnTo>
                    <a:pt x="6000000" y="8587992"/>
                  </a:lnTo>
                  <a:lnTo>
                    <a:pt x="5948887" y="8585224"/>
                  </a:lnTo>
                  <a:lnTo>
                    <a:pt x="5897534" y="8582695"/>
                  </a:lnTo>
                  <a:lnTo>
                    <a:pt x="5845937" y="8580411"/>
                  </a:lnTo>
                  <a:lnTo>
                    <a:pt x="5794091" y="8578376"/>
                  </a:lnTo>
                  <a:lnTo>
                    <a:pt x="5741991" y="8576594"/>
                  </a:lnTo>
                  <a:lnTo>
                    <a:pt x="5689634" y="8575069"/>
                  </a:lnTo>
                  <a:lnTo>
                    <a:pt x="5637014" y="8573807"/>
                  </a:lnTo>
                  <a:lnTo>
                    <a:pt x="5584128" y="8572812"/>
                  </a:lnTo>
                  <a:lnTo>
                    <a:pt x="5530972" y="8572087"/>
                  </a:lnTo>
                  <a:lnTo>
                    <a:pt x="5477539" y="8571638"/>
                  </a:lnTo>
                  <a:lnTo>
                    <a:pt x="5423827" y="8571468"/>
                  </a:lnTo>
                  <a:lnTo>
                    <a:pt x="5369831" y="8571583"/>
                  </a:lnTo>
                  <a:lnTo>
                    <a:pt x="5315546" y="8571987"/>
                  </a:lnTo>
                  <a:lnTo>
                    <a:pt x="5260968" y="8572683"/>
                  </a:lnTo>
                  <a:lnTo>
                    <a:pt x="5206092" y="8573677"/>
                  </a:lnTo>
                  <a:lnTo>
                    <a:pt x="5150915" y="8574973"/>
                  </a:lnTo>
                  <a:lnTo>
                    <a:pt x="5095431" y="8576575"/>
                  </a:lnTo>
                  <a:lnTo>
                    <a:pt x="5039637" y="8578488"/>
                  </a:lnTo>
                  <a:lnTo>
                    <a:pt x="4974547" y="8571736"/>
                  </a:lnTo>
                  <a:lnTo>
                    <a:pt x="4861365" y="8577155"/>
                  </a:lnTo>
                  <a:lnTo>
                    <a:pt x="4804283" y="8580355"/>
                  </a:lnTo>
                  <a:lnTo>
                    <a:pt x="4737889" y="8574907"/>
                  </a:lnTo>
                  <a:lnTo>
                    <a:pt x="4622044" y="8582989"/>
                  </a:lnTo>
                  <a:lnTo>
                    <a:pt x="4554624" y="8578566"/>
                  </a:lnTo>
                  <a:lnTo>
                    <a:pt x="4436690" y="8588738"/>
                  </a:lnTo>
                  <a:lnTo>
                    <a:pt x="4368206" y="8585380"/>
                  </a:lnTo>
                  <a:lnTo>
                    <a:pt x="4248102" y="8597721"/>
                  </a:lnTo>
                  <a:lnTo>
                    <a:pt x="4178513" y="8595467"/>
                  </a:lnTo>
                  <a:lnTo>
                    <a:pt x="4117528" y="8602571"/>
                  </a:lnTo>
                  <a:lnTo>
                    <a:pt x="4047181" y="8601076"/>
                  </a:lnTo>
                  <a:lnTo>
                    <a:pt x="3985428" y="8608948"/>
                  </a:lnTo>
                  <a:lnTo>
                    <a:pt x="3914305" y="8608229"/>
                  </a:lnTo>
                  <a:lnTo>
                    <a:pt x="3842787" y="8607905"/>
                  </a:lnTo>
                  <a:lnTo>
                    <a:pt x="3779850" y="8616960"/>
                  </a:lnTo>
                  <a:lnTo>
                    <a:pt x="3707529" y="8617438"/>
                  </a:lnTo>
                  <a:lnTo>
                    <a:pt x="3634801" y="8618325"/>
                  </a:lnTo>
                  <a:lnTo>
                    <a:pt x="3570640" y="8628604"/>
                  </a:lnTo>
                  <a:lnTo>
                    <a:pt x="3497083" y="8630319"/>
                  </a:lnTo>
                  <a:lnTo>
                    <a:pt x="3423104" y="8632456"/>
                  </a:lnTo>
                  <a:lnTo>
                    <a:pt x="3357680" y="8643999"/>
                  </a:lnTo>
                  <a:lnTo>
                    <a:pt x="3282846" y="8646991"/>
                  </a:lnTo>
                  <a:lnTo>
                    <a:pt x="3207577" y="8650418"/>
                  </a:lnTo>
                  <a:lnTo>
                    <a:pt x="3150311" y="8653802"/>
                  </a:lnTo>
                  <a:lnTo>
                    <a:pt x="3093516" y="8656716"/>
                  </a:lnTo>
                  <a:lnTo>
                    <a:pt x="3037190" y="8659160"/>
                  </a:lnTo>
                  <a:lnTo>
                    <a:pt x="2981330" y="8661138"/>
                  </a:lnTo>
                  <a:lnTo>
                    <a:pt x="2925935" y="8662652"/>
                  </a:lnTo>
                  <a:lnTo>
                    <a:pt x="2871002" y="8663703"/>
                  </a:lnTo>
                  <a:lnTo>
                    <a:pt x="2807550" y="8655314"/>
                  </a:lnTo>
                  <a:lnTo>
                    <a:pt x="2753535" y="8655447"/>
                  </a:lnTo>
                  <a:lnTo>
                    <a:pt x="2699976" y="8655124"/>
                  </a:lnTo>
                  <a:lnTo>
                    <a:pt x="2646870" y="8654348"/>
                  </a:lnTo>
                  <a:lnTo>
                    <a:pt x="2594216" y="8653121"/>
                  </a:lnTo>
                  <a:lnTo>
                    <a:pt x="2533030" y="8642465"/>
                  </a:lnTo>
                  <a:lnTo>
                    <a:pt x="2481271" y="8640342"/>
                  </a:lnTo>
                  <a:lnTo>
                    <a:pt x="2429957" y="8637774"/>
                  </a:lnTo>
                  <a:lnTo>
                    <a:pt x="2370106" y="8625784"/>
                  </a:lnTo>
                  <a:lnTo>
                    <a:pt x="2319674" y="8622334"/>
                  </a:lnTo>
                  <a:lnTo>
                    <a:pt x="2260700" y="8609466"/>
                  </a:lnTo>
                  <a:lnTo>
                    <a:pt x="2211143" y="8605142"/>
                  </a:lnTo>
                  <a:lnTo>
                    <a:pt x="2153038" y="8591404"/>
                  </a:lnTo>
                  <a:lnTo>
                    <a:pt x="2104346" y="8586216"/>
                  </a:lnTo>
                  <a:lnTo>
                    <a:pt x="2047102" y="8571617"/>
                  </a:lnTo>
                  <a:lnTo>
                    <a:pt x="1999265" y="8565573"/>
                  </a:lnTo>
                  <a:lnTo>
                    <a:pt x="1942873" y="8550123"/>
                  </a:lnTo>
                  <a:lnTo>
                    <a:pt x="1895883" y="8543231"/>
                  </a:lnTo>
                  <a:lnTo>
                    <a:pt x="1840334" y="8526938"/>
                  </a:lnTo>
                  <a:lnTo>
                    <a:pt x="1785202" y="8510228"/>
                  </a:lnTo>
                  <a:lnTo>
                    <a:pt x="1739467" y="8502081"/>
                  </a:lnTo>
                  <a:lnTo>
                    <a:pt x="1685165" y="8484541"/>
                  </a:lnTo>
                  <a:lnTo>
                    <a:pt x="1640255" y="8475570"/>
                  </a:lnTo>
                  <a:lnTo>
                    <a:pt x="1586774" y="8457209"/>
                  </a:lnTo>
                  <a:lnTo>
                    <a:pt x="1533700" y="8438441"/>
                  </a:lnTo>
                  <a:lnTo>
                    <a:pt x="1481031" y="8419268"/>
                  </a:lnTo>
                  <a:lnTo>
                    <a:pt x="1437744" y="8408673"/>
                  </a:lnTo>
                  <a:lnTo>
                    <a:pt x="1385878" y="8388697"/>
                  </a:lnTo>
                  <a:lnTo>
                    <a:pt x="1334410" y="8368323"/>
                  </a:lnTo>
                  <a:lnTo>
                    <a:pt x="1283338" y="8347553"/>
                  </a:lnTo>
                  <a:lnTo>
                    <a:pt x="1241640" y="8335369"/>
                  </a:lnTo>
                  <a:lnTo>
                    <a:pt x="1191353" y="8313814"/>
                  </a:lnTo>
                  <a:lnTo>
                    <a:pt x="1141456" y="8291869"/>
                  </a:lnTo>
                  <a:lnTo>
                    <a:pt x="1091946" y="8269538"/>
                  </a:lnTo>
                  <a:lnTo>
                    <a:pt x="1042820" y="8246821"/>
                  </a:lnTo>
                  <a:lnTo>
                    <a:pt x="1003058" y="8232701"/>
                  </a:lnTo>
                  <a:lnTo>
                    <a:pt x="954696" y="8209221"/>
                  </a:lnTo>
                  <a:lnTo>
                    <a:pt x="906712" y="8185363"/>
                  </a:lnTo>
                  <a:lnTo>
                    <a:pt x="859105" y="8161129"/>
                  </a:lnTo>
                  <a:lnTo>
                    <a:pt x="811871" y="8136520"/>
                  </a:lnTo>
                  <a:lnTo>
                    <a:pt x="765009" y="8111540"/>
                  </a:lnTo>
                  <a:lnTo>
                    <a:pt x="727497" y="8095171"/>
                  </a:lnTo>
                  <a:lnTo>
                    <a:pt x="681372" y="8069454"/>
                  </a:lnTo>
                  <a:lnTo>
                    <a:pt x="635611" y="8043372"/>
                  </a:lnTo>
                  <a:lnTo>
                    <a:pt x="590214" y="8016928"/>
                  </a:lnTo>
                  <a:lnTo>
                    <a:pt x="545177" y="7990122"/>
                  </a:lnTo>
                  <a:lnTo>
                    <a:pt x="500499" y="7962958"/>
                  </a:lnTo>
                  <a:lnTo>
                    <a:pt x="456177" y="7935438"/>
                  </a:lnTo>
                  <a:lnTo>
                    <a:pt x="412209" y="7907564"/>
                  </a:lnTo>
                  <a:lnTo>
                    <a:pt x="377573" y="7888319"/>
                  </a:lnTo>
                  <a:lnTo>
                    <a:pt x="334306" y="7859744"/>
                  </a:lnTo>
                  <a:lnTo>
                    <a:pt x="291387" y="7830821"/>
                  </a:lnTo>
                  <a:lnTo>
                    <a:pt x="248813" y="7801553"/>
                  </a:lnTo>
                  <a:lnTo>
                    <a:pt x="206582" y="7771942"/>
                  </a:lnTo>
                  <a:lnTo>
                    <a:pt x="164691" y="7741990"/>
                  </a:lnTo>
                  <a:lnTo>
                    <a:pt x="123139" y="7711700"/>
                  </a:lnTo>
                  <a:lnTo>
                    <a:pt x="90904" y="7690054"/>
                  </a:lnTo>
                  <a:lnTo>
                    <a:pt x="50023" y="7659093"/>
                  </a:lnTo>
                  <a:lnTo>
                    <a:pt x="9473" y="7627801"/>
                  </a:lnTo>
                  <a:lnTo>
                    <a:pt x="0" y="7619314"/>
                  </a:lnTo>
                  <a:lnTo>
                    <a:pt x="4834" y="4453429"/>
                  </a:lnTo>
                  <a:lnTo>
                    <a:pt x="1948233" y="2510030"/>
                  </a:lnTo>
                  <a:lnTo>
                    <a:pt x="1964179" y="2476123"/>
                  </a:lnTo>
                  <a:lnTo>
                    <a:pt x="2057487" y="2382816"/>
                  </a:lnTo>
                  <a:lnTo>
                    <a:pt x="2070336" y="2352006"/>
                  </a:lnTo>
                  <a:lnTo>
                    <a:pt x="2091607" y="2330735"/>
                  </a:lnTo>
                  <a:lnTo>
                    <a:pt x="2103360" y="2301021"/>
                  </a:lnTo>
                  <a:lnTo>
                    <a:pt x="2123577" y="2280805"/>
                  </a:lnTo>
                  <a:lnTo>
                    <a:pt x="2134316" y="2252105"/>
                  </a:lnTo>
                  <a:lnTo>
                    <a:pt x="2153560" y="2232861"/>
                  </a:lnTo>
                  <a:lnTo>
                    <a:pt x="2163368" y="2205093"/>
                  </a:lnTo>
                  <a:lnTo>
                    <a:pt x="2181721" y="2186740"/>
                  </a:lnTo>
                  <a:lnTo>
                    <a:pt x="2190678" y="2159822"/>
                  </a:lnTo>
                  <a:lnTo>
                    <a:pt x="2199242" y="2133298"/>
                  </a:lnTo>
                  <a:lnTo>
                    <a:pt x="2216412" y="2116128"/>
                  </a:lnTo>
                  <a:lnTo>
                    <a:pt x="2224248" y="2090331"/>
                  </a:lnTo>
                  <a:lnTo>
                    <a:pt x="2231751" y="2064867"/>
                  </a:lnTo>
                  <a:lnTo>
                    <a:pt x="2238942" y="2039716"/>
                  </a:lnTo>
                  <a:lnTo>
                    <a:pt x="2245841" y="2014857"/>
                  </a:lnTo>
                  <a:lnTo>
                    <a:pt x="2261449" y="1999249"/>
                  </a:lnTo>
                  <a:lnTo>
                    <a:pt x="2273971" y="1950805"/>
                  </a:lnTo>
                  <a:lnTo>
                    <a:pt x="2285653" y="1903202"/>
                  </a:lnTo>
                  <a:lnTo>
                    <a:pt x="2301959" y="1833015"/>
                  </a:lnTo>
                  <a:lnTo>
                    <a:pt x="2357657" y="1579751"/>
                  </a:lnTo>
                  <a:lnTo>
                    <a:pt x="2354036" y="1547451"/>
                  </a:lnTo>
                  <a:lnTo>
                    <a:pt x="2365188" y="1500378"/>
                  </a:lnTo>
                  <a:lnTo>
                    <a:pt x="2377055" y="1452590"/>
                  </a:lnTo>
                  <a:lnTo>
                    <a:pt x="2389802" y="1403922"/>
                  </a:lnTo>
                  <a:lnTo>
                    <a:pt x="2403592" y="1354211"/>
                  </a:lnTo>
                  <a:lnTo>
                    <a:pt x="2418589" y="1303294"/>
                  </a:lnTo>
                  <a:lnTo>
                    <a:pt x="2443936" y="1259986"/>
                  </a:lnTo>
                  <a:lnTo>
                    <a:pt x="2452685" y="1233276"/>
                  </a:lnTo>
                  <a:lnTo>
                    <a:pt x="2471415" y="1178625"/>
                  </a:lnTo>
                  <a:lnTo>
                    <a:pt x="2491925" y="1122194"/>
                  </a:lnTo>
                  <a:lnTo>
                    <a:pt x="2511879" y="1102240"/>
                  </a:lnTo>
                  <a:lnTo>
                    <a:pt x="2523359" y="1072800"/>
                  </a:lnTo>
                  <a:lnTo>
                    <a:pt x="2535366" y="1042832"/>
                  </a:lnTo>
                  <a:lnTo>
                    <a:pt x="2547920" y="1012317"/>
                  </a:lnTo>
                  <a:lnTo>
                    <a:pt x="2570022" y="990215"/>
                  </a:lnTo>
                  <a:lnTo>
                    <a:pt x="2583733" y="958544"/>
                  </a:lnTo>
                  <a:close/>
                </a:path>
                <a:path w="11534140" h="8919845">
                  <a:moveTo>
                    <a:pt x="6180" y="3572018"/>
                  </a:moveTo>
                  <a:lnTo>
                    <a:pt x="44191" y="3551968"/>
                  </a:lnTo>
                  <a:lnTo>
                    <a:pt x="91710" y="3540370"/>
                  </a:lnTo>
                  <a:lnTo>
                    <a:pt x="217005" y="3486917"/>
                  </a:lnTo>
                  <a:lnTo>
                    <a:pt x="256015" y="3465868"/>
                  </a:lnTo>
                  <a:lnTo>
                    <a:pt x="304127" y="3453677"/>
                  </a:lnTo>
                  <a:lnTo>
                    <a:pt x="343382" y="3432382"/>
                  </a:lnTo>
                  <a:lnTo>
                    <a:pt x="391742" y="3419943"/>
                  </a:lnTo>
                  <a:lnTo>
                    <a:pt x="431248" y="3398397"/>
                  </a:lnTo>
                  <a:lnTo>
                    <a:pt x="479863" y="3385703"/>
                  </a:lnTo>
                  <a:lnTo>
                    <a:pt x="519628" y="3363899"/>
                  </a:lnTo>
                  <a:lnTo>
                    <a:pt x="568504" y="3350944"/>
                  </a:lnTo>
                  <a:lnTo>
                    <a:pt x="608532" y="3328876"/>
                  </a:lnTo>
                  <a:lnTo>
                    <a:pt x="657676" y="3315654"/>
                  </a:lnTo>
                  <a:lnTo>
                    <a:pt x="738412" y="3270838"/>
                  </a:lnTo>
                  <a:lnTo>
                    <a:pt x="787968" y="3257203"/>
                  </a:lnTo>
                  <a:lnTo>
                    <a:pt x="869545" y="3211547"/>
                  </a:lnTo>
                  <a:lnTo>
                    <a:pt x="919529" y="3197484"/>
                  </a:lnTo>
                  <a:lnTo>
                    <a:pt x="1043421" y="3127474"/>
                  </a:lnTo>
                  <a:lnTo>
                    <a:pt x="1093997" y="3112819"/>
                  </a:lnTo>
                  <a:lnTo>
                    <a:pt x="1475393" y="2893067"/>
                  </a:lnTo>
                  <a:lnTo>
                    <a:pt x="1509601" y="2858860"/>
                  </a:lnTo>
                  <a:lnTo>
                    <a:pt x="1596482" y="2807899"/>
                  </a:lnTo>
                  <a:lnTo>
                    <a:pt x="1631199" y="2773183"/>
                  </a:lnTo>
                  <a:lnTo>
                    <a:pt x="1672836" y="2749507"/>
                  </a:lnTo>
                  <a:lnTo>
                    <a:pt x="1704627" y="2717715"/>
                  </a:lnTo>
                  <a:lnTo>
                    <a:pt x="1744554" y="2695748"/>
                  </a:lnTo>
                  <a:lnTo>
                    <a:pt x="1860305" y="2579997"/>
                  </a:lnTo>
                  <a:lnTo>
                    <a:pt x="1896316" y="2561947"/>
                  </a:lnTo>
                  <a:lnTo>
                    <a:pt x="4834" y="4453429"/>
                  </a:lnTo>
                  <a:lnTo>
                    <a:pt x="6180" y="3572018"/>
                  </a:lnTo>
                  <a:close/>
                </a:path>
                <a:path w="11534140" h="8919845">
                  <a:moveTo>
                    <a:pt x="2662827" y="843529"/>
                  </a:moveTo>
                  <a:lnTo>
                    <a:pt x="3214425" y="291931"/>
                  </a:lnTo>
                  <a:lnTo>
                    <a:pt x="3315069" y="227208"/>
                  </a:lnTo>
                  <a:lnTo>
                    <a:pt x="2607032" y="935245"/>
                  </a:lnTo>
                  <a:lnTo>
                    <a:pt x="2621981" y="902336"/>
                  </a:lnTo>
                  <a:lnTo>
                    <a:pt x="2646559" y="877757"/>
                  </a:lnTo>
                  <a:lnTo>
                    <a:pt x="2662827" y="843529"/>
                  </a:lnTo>
                  <a:close/>
                </a:path>
                <a:path w="11534140" h="8919845">
                  <a:moveTo>
                    <a:pt x="2706437" y="781959"/>
                  </a:moveTo>
                  <a:lnTo>
                    <a:pt x="3126916" y="361479"/>
                  </a:lnTo>
                  <a:lnTo>
                    <a:pt x="3174652" y="331704"/>
                  </a:lnTo>
                  <a:lnTo>
                    <a:pt x="2688767" y="817589"/>
                  </a:lnTo>
                  <a:lnTo>
                    <a:pt x="2706437" y="781959"/>
                  </a:lnTo>
                  <a:close/>
                </a:path>
                <a:path w="11534140" h="8919845">
                  <a:moveTo>
                    <a:pt x="2811578" y="658857"/>
                  </a:moveTo>
                  <a:lnTo>
                    <a:pt x="2972687" y="497748"/>
                  </a:lnTo>
                  <a:lnTo>
                    <a:pt x="3016555" y="471841"/>
                  </a:lnTo>
                  <a:lnTo>
                    <a:pt x="2790859" y="697536"/>
                  </a:lnTo>
                  <a:lnTo>
                    <a:pt x="2811578" y="658857"/>
                  </a:lnTo>
                  <a:close/>
                </a:path>
              </a:pathLst>
            </a:custGeom>
            <a:solidFill>
              <a:srgbClr val="62B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30955" y="304223"/>
              <a:ext cx="11092180" cy="10290810"/>
            </a:xfrm>
            <a:custGeom>
              <a:avLst/>
              <a:gdLst/>
              <a:ahLst/>
              <a:cxnLst/>
              <a:rect l="l" t="t" r="r" b="b"/>
              <a:pathLst>
                <a:path w="11092180" h="10290810">
                  <a:moveTo>
                    <a:pt x="8124619" y="10290308"/>
                  </a:moveTo>
                  <a:lnTo>
                    <a:pt x="4646961" y="10282977"/>
                  </a:lnTo>
                  <a:lnTo>
                    <a:pt x="4592930" y="10241910"/>
                  </a:lnTo>
                  <a:lnTo>
                    <a:pt x="4561151" y="10216869"/>
                  </a:lnTo>
                  <a:lnTo>
                    <a:pt x="4529557" y="10191712"/>
                  </a:lnTo>
                  <a:lnTo>
                    <a:pt x="4504895" y="10177198"/>
                  </a:lnTo>
                  <a:lnTo>
                    <a:pt x="4473666" y="10151812"/>
                  </a:lnTo>
                  <a:lnTo>
                    <a:pt x="4442617" y="10126313"/>
                  </a:lnTo>
                  <a:lnTo>
                    <a:pt x="4411749" y="10100701"/>
                  </a:lnTo>
                  <a:lnTo>
                    <a:pt x="4374311" y="10064217"/>
                  </a:lnTo>
                  <a:lnTo>
                    <a:pt x="4343800" y="10038381"/>
                  </a:lnTo>
                  <a:lnTo>
                    <a:pt x="4313466" y="10012433"/>
                  </a:lnTo>
                  <a:lnTo>
                    <a:pt x="4283308" y="9986376"/>
                  </a:lnTo>
                  <a:lnTo>
                    <a:pt x="4253325" y="9960208"/>
                  </a:lnTo>
                  <a:lnTo>
                    <a:pt x="4223517" y="9933931"/>
                  </a:lnTo>
                  <a:lnTo>
                    <a:pt x="4193881" y="9907545"/>
                  </a:lnTo>
                  <a:lnTo>
                    <a:pt x="4157669" y="9870293"/>
                  </a:lnTo>
                  <a:lnTo>
                    <a:pt x="4128377" y="9843692"/>
                  </a:lnTo>
                  <a:lnTo>
                    <a:pt x="4099256" y="9816984"/>
                  </a:lnTo>
                  <a:lnTo>
                    <a:pt x="4070303" y="9790170"/>
                  </a:lnTo>
                  <a:lnTo>
                    <a:pt x="4034770" y="9752491"/>
                  </a:lnTo>
                  <a:lnTo>
                    <a:pt x="4006154" y="9725467"/>
                  </a:lnTo>
                  <a:lnTo>
                    <a:pt x="3970954" y="9687579"/>
                  </a:lnTo>
                  <a:lnTo>
                    <a:pt x="3942669" y="9660346"/>
                  </a:lnTo>
                  <a:lnTo>
                    <a:pt x="3914549" y="9633011"/>
                  </a:lnTo>
                  <a:lnTo>
                    <a:pt x="3879843" y="9594814"/>
                  </a:lnTo>
                  <a:lnTo>
                    <a:pt x="3852048" y="9567273"/>
                  </a:lnTo>
                  <a:lnTo>
                    <a:pt x="3817666" y="9528873"/>
                  </a:lnTo>
                  <a:lnTo>
                    <a:pt x="3790194" y="9501131"/>
                  </a:lnTo>
                  <a:lnTo>
                    <a:pt x="3756132" y="9462530"/>
                  </a:lnTo>
                  <a:lnTo>
                    <a:pt x="3728977" y="9434588"/>
                  </a:lnTo>
                  <a:lnTo>
                    <a:pt x="3695232" y="9395789"/>
                  </a:lnTo>
                  <a:lnTo>
                    <a:pt x="3661643" y="9356891"/>
                  </a:lnTo>
                  <a:lnTo>
                    <a:pt x="3634958" y="9328655"/>
                  </a:lnTo>
                  <a:lnTo>
                    <a:pt x="3601679" y="9289562"/>
                  </a:lnTo>
                  <a:lnTo>
                    <a:pt x="3568554" y="9250374"/>
                  </a:lnTo>
                  <a:lnTo>
                    <a:pt x="3535582" y="9211089"/>
                  </a:lnTo>
                  <a:lnTo>
                    <a:pt x="3509510" y="9182468"/>
                  </a:lnTo>
                  <a:lnTo>
                    <a:pt x="3476840" y="9142994"/>
                  </a:lnTo>
                  <a:lnTo>
                    <a:pt x="3444320" y="9103426"/>
                  </a:lnTo>
                  <a:lnTo>
                    <a:pt x="3411949" y="9063765"/>
                  </a:lnTo>
                  <a:lnTo>
                    <a:pt x="3379726" y="9024010"/>
                  </a:lnTo>
                  <a:lnTo>
                    <a:pt x="3354398" y="8994923"/>
                  </a:lnTo>
                  <a:lnTo>
                    <a:pt x="3322468" y="8954985"/>
                  </a:lnTo>
                  <a:lnTo>
                    <a:pt x="3290682" y="8914956"/>
                  </a:lnTo>
                  <a:lnTo>
                    <a:pt x="3259040" y="8874837"/>
                  </a:lnTo>
                  <a:lnTo>
                    <a:pt x="3227542" y="8834628"/>
                  </a:lnTo>
                  <a:lnTo>
                    <a:pt x="3196185" y="8794330"/>
                  </a:lnTo>
                  <a:lnTo>
                    <a:pt x="3164970" y="8753944"/>
                  </a:lnTo>
                  <a:lnTo>
                    <a:pt x="3133894" y="8713470"/>
                  </a:lnTo>
                  <a:lnTo>
                    <a:pt x="3102958" y="8672908"/>
                  </a:lnTo>
                  <a:lnTo>
                    <a:pt x="3072159" y="8632260"/>
                  </a:lnTo>
                  <a:lnTo>
                    <a:pt x="3034749" y="8580768"/>
                  </a:lnTo>
                  <a:lnTo>
                    <a:pt x="3004224" y="8539948"/>
                  </a:lnTo>
                  <a:lnTo>
                    <a:pt x="2973834" y="8499044"/>
                  </a:lnTo>
                  <a:lnTo>
                    <a:pt x="2943579" y="8458056"/>
                  </a:lnTo>
                  <a:lnTo>
                    <a:pt x="2913456" y="8416983"/>
                  </a:lnTo>
                  <a:lnTo>
                    <a:pt x="2883466" y="8375828"/>
                  </a:lnTo>
                  <a:lnTo>
                    <a:pt x="2846859" y="8323833"/>
                  </a:lnTo>
                  <a:lnTo>
                    <a:pt x="2817130" y="8282514"/>
                  </a:lnTo>
                  <a:lnTo>
                    <a:pt x="2787531" y="8241113"/>
                  </a:lnTo>
                  <a:lnTo>
                    <a:pt x="2751311" y="8188874"/>
                  </a:lnTo>
                  <a:lnTo>
                    <a:pt x="2721968" y="8147313"/>
                  </a:lnTo>
                  <a:lnTo>
                    <a:pt x="2692750" y="8105673"/>
                  </a:lnTo>
                  <a:lnTo>
                    <a:pt x="2656910" y="8053196"/>
                  </a:lnTo>
                  <a:lnTo>
                    <a:pt x="2627943" y="8011400"/>
                  </a:lnTo>
                  <a:lnTo>
                    <a:pt x="2592351" y="7958767"/>
                  </a:lnTo>
                  <a:lnTo>
                    <a:pt x="2563629" y="7916816"/>
                  </a:lnTo>
                  <a:lnTo>
                    <a:pt x="2528281" y="7864030"/>
                  </a:lnTo>
                  <a:lnTo>
                    <a:pt x="2499802" y="7821927"/>
                  </a:lnTo>
                  <a:lnTo>
                    <a:pt x="2464694" y="7768991"/>
                  </a:lnTo>
                  <a:lnTo>
                    <a:pt x="2436453" y="7726739"/>
                  </a:lnTo>
                  <a:lnTo>
                    <a:pt x="2401581" y="7673654"/>
                  </a:lnTo>
                  <a:lnTo>
                    <a:pt x="2373575" y="7631255"/>
                  </a:lnTo>
                  <a:lnTo>
                    <a:pt x="2338935" y="7578024"/>
                  </a:lnTo>
                  <a:lnTo>
                    <a:pt x="2304410" y="7524722"/>
                  </a:lnTo>
                  <a:lnTo>
                    <a:pt x="2276748" y="7482107"/>
                  </a:lnTo>
                  <a:lnTo>
                    <a:pt x="2242449" y="7428662"/>
                  </a:lnTo>
                  <a:lnTo>
                    <a:pt x="2180936" y="7332322"/>
                  </a:lnTo>
                  <a:lnTo>
                    <a:pt x="2146970" y="7278669"/>
                  </a:lnTo>
                  <a:lnTo>
                    <a:pt x="2045722" y="7117303"/>
                  </a:lnTo>
                  <a:lnTo>
                    <a:pt x="2018934" y="7074139"/>
                  </a:lnTo>
                  <a:lnTo>
                    <a:pt x="1985503" y="7020151"/>
                  </a:lnTo>
                  <a:lnTo>
                    <a:pt x="1952176" y="6966097"/>
                  </a:lnTo>
                  <a:lnTo>
                    <a:pt x="1918952" y="6911979"/>
                  </a:lnTo>
                  <a:lnTo>
                    <a:pt x="1885830" y="6857797"/>
                  </a:lnTo>
                  <a:lnTo>
                    <a:pt x="1852808" y="6803551"/>
                  </a:lnTo>
                  <a:lnTo>
                    <a:pt x="1819887" y="6749243"/>
                  </a:lnTo>
                  <a:lnTo>
                    <a:pt x="1787066" y="6694872"/>
                  </a:lnTo>
                  <a:lnTo>
                    <a:pt x="1754342" y="6640440"/>
                  </a:lnTo>
                  <a:lnTo>
                    <a:pt x="1721715" y="6585947"/>
                  </a:lnTo>
                  <a:lnTo>
                    <a:pt x="1689185" y="6531394"/>
                  </a:lnTo>
                  <a:lnTo>
                    <a:pt x="1656750" y="6476780"/>
                  </a:lnTo>
                  <a:lnTo>
                    <a:pt x="1624409" y="6422108"/>
                  </a:lnTo>
                  <a:lnTo>
                    <a:pt x="1592162" y="6367377"/>
                  </a:lnTo>
                  <a:lnTo>
                    <a:pt x="1560006" y="6312589"/>
                  </a:lnTo>
                  <a:lnTo>
                    <a:pt x="1521194" y="6246984"/>
                  </a:lnTo>
                  <a:lnTo>
                    <a:pt x="1489220" y="6192081"/>
                  </a:lnTo>
                  <a:lnTo>
                    <a:pt x="1457336" y="6137123"/>
                  </a:lnTo>
                  <a:lnTo>
                    <a:pt x="1425540" y="6082108"/>
                  </a:lnTo>
                  <a:lnTo>
                    <a:pt x="1393832" y="6027039"/>
                  </a:lnTo>
                  <a:lnTo>
                    <a:pt x="1355461" y="5961158"/>
                  </a:lnTo>
                  <a:lnTo>
                    <a:pt x="1323925" y="5905981"/>
                  </a:lnTo>
                  <a:lnTo>
                    <a:pt x="1292473" y="5850751"/>
                  </a:lnTo>
                  <a:lnTo>
                    <a:pt x="1254356" y="5784710"/>
                  </a:lnTo>
                  <a:lnTo>
                    <a:pt x="1223070" y="5729376"/>
                  </a:lnTo>
                  <a:lnTo>
                    <a:pt x="1191866" y="5673991"/>
                  </a:lnTo>
                  <a:lnTo>
                    <a:pt x="1153994" y="5607796"/>
                  </a:lnTo>
                  <a:lnTo>
                    <a:pt x="1122950" y="5552310"/>
                  </a:lnTo>
                  <a:lnTo>
                    <a:pt x="1085236" y="5486017"/>
                  </a:lnTo>
                  <a:lnTo>
                    <a:pt x="1054348" y="5430433"/>
                  </a:lnTo>
                  <a:lnTo>
                    <a:pt x="1016789" y="5364042"/>
                  </a:lnTo>
                  <a:lnTo>
                    <a:pt x="986054" y="5308363"/>
                  </a:lnTo>
                  <a:lnTo>
                    <a:pt x="948644" y="5241878"/>
                  </a:lnTo>
                  <a:lnTo>
                    <a:pt x="918058" y="5186105"/>
                  </a:lnTo>
                  <a:lnTo>
                    <a:pt x="880795" y="5119528"/>
                  </a:lnTo>
                  <a:lnTo>
                    <a:pt x="850516" y="5063563"/>
                  </a:lnTo>
                  <a:lnTo>
                    <a:pt x="813880" y="4996593"/>
                  </a:lnTo>
                  <a:lnTo>
                    <a:pt x="784384" y="4940136"/>
                  </a:lnTo>
                  <a:lnTo>
                    <a:pt x="748527" y="4872678"/>
                  </a:lnTo>
                  <a:lnTo>
                    <a:pt x="719802" y="4815737"/>
                  </a:lnTo>
                  <a:lnTo>
                    <a:pt x="691458" y="4758558"/>
                  </a:lnTo>
                  <a:lnTo>
                    <a:pt x="663491" y="4701142"/>
                  </a:lnTo>
                  <a:lnTo>
                    <a:pt x="629151" y="4632732"/>
                  </a:lnTo>
                  <a:lnTo>
                    <a:pt x="601930" y="4574848"/>
                  </a:lnTo>
                  <a:lnTo>
                    <a:pt x="575077" y="4516733"/>
                  </a:lnTo>
                  <a:lnTo>
                    <a:pt x="548590" y="4458389"/>
                  </a:lnTo>
                  <a:lnTo>
                    <a:pt x="522464" y="4399818"/>
                  </a:lnTo>
                  <a:lnTo>
                    <a:pt x="496697" y="4341022"/>
                  </a:lnTo>
                  <a:lnTo>
                    <a:pt x="471285" y="4282003"/>
                  </a:lnTo>
                  <a:lnTo>
                    <a:pt x="446226" y="4222764"/>
                  </a:lnTo>
                  <a:lnTo>
                    <a:pt x="428264" y="4174063"/>
                  </a:lnTo>
                  <a:lnTo>
                    <a:pt x="403899" y="4114388"/>
                  </a:lnTo>
                  <a:lnTo>
                    <a:pt x="379878" y="4054497"/>
                  </a:lnTo>
                  <a:lnTo>
                    <a:pt x="356196" y="3994393"/>
                  </a:lnTo>
                  <a:lnTo>
                    <a:pt x="339599" y="3944837"/>
                  </a:lnTo>
                  <a:lnTo>
                    <a:pt x="316586" y="3884313"/>
                  </a:lnTo>
                  <a:lnTo>
                    <a:pt x="300652" y="3834340"/>
                  </a:lnTo>
                  <a:lnTo>
                    <a:pt x="278297" y="3773404"/>
                  </a:lnTo>
                  <a:lnTo>
                    <a:pt x="263014" y="3723024"/>
                  </a:lnTo>
                  <a:lnTo>
                    <a:pt x="248052" y="3672442"/>
                  </a:lnTo>
                  <a:lnTo>
                    <a:pt x="226658" y="3610903"/>
                  </a:lnTo>
                  <a:lnTo>
                    <a:pt x="212327" y="3559925"/>
                  </a:lnTo>
                  <a:lnTo>
                    <a:pt x="198307" y="3508752"/>
                  </a:lnTo>
                  <a:lnTo>
                    <a:pt x="184595" y="3457386"/>
                  </a:lnTo>
                  <a:lnTo>
                    <a:pt x="164439" y="3395070"/>
                  </a:lnTo>
                  <a:lnTo>
                    <a:pt x="151334" y="3343324"/>
                  </a:lnTo>
                  <a:lnTo>
                    <a:pt x="138526" y="3291391"/>
                  </a:lnTo>
                  <a:lnTo>
                    <a:pt x="126014" y="3239272"/>
                  </a:lnTo>
                  <a:lnTo>
                    <a:pt x="113794" y="3186970"/>
                  </a:lnTo>
                  <a:lnTo>
                    <a:pt x="101863" y="3134487"/>
                  </a:lnTo>
                  <a:lnTo>
                    <a:pt x="96966" y="3092583"/>
                  </a:lnTo>
                  <a:lnTo>
                    <a:pt x="85603" y="3039744"/>
                  </a:lnTo>
                  <a:lnTo>
                    <a:pt x="74520" y="2986729"/>
                  </a:lnTo>
                  <a:lnTo>
                    <a:pt x="63712" y="2933541"/>
                  </a:lnTo>
                  <a:lnTo>
                    <a:pt x="59926" y="2890940"/>
                  </a:lnTo>
                  <a:lnTo>
                    <a:pt x="49662" y="2837412"/>
                  </a:lnTo>
                  <a:lnTo>
                    <a:pt x="39664" y="2783716"/>
                  </a:lnTo>
                  <a:lnTo>
                    <a:pt x="36678" y="2740613"/>
                  </a:lnTo>
                  <a:lnTo>
                    <a:pt x="27204" y="2686589"/>
                  </a:lnTo>
                  <a:lnTo>
                    <a:pt x="24735" y="2643162"/>
                  </a:lnTo>
                  <a:lnTo>
                    <a:pt x="22521" y="2599576"/>
                  </a:lnTo>
                  <a:lnTo>
                    <a:pt x="13809" y="2545073"/>
                  </a:lnTo>
                  <a:lnTo>
                    <a:pt x="12093" y="2501174"/>
                  </a:lnTo>
                  <a:lnTo>
                    <a:pt x="10621" y="2457122"/>
                  </a:lnTo>
                  <a:lnTo>
                    <a:pt x="2642" y="2402159"/>
                  </a:lnTo>
                  <a:lnTo>
                    <a:pt x="1650" y="2357806"/>
                  </a:lnTo>
                  <a:lnTo>
                    <a:pt x="893" y="2313306"/>
                  </a:lnTo>
                  <a:lnTo>
                    <a:pt x="368" y="2268660"/>
                  </a:lnTo>
                  <a:lnTo>
                    <a:pt x="71" y="2223870"/>
                  </a:lnTo>
                  <a:lnTo>
                    <a:pt x="0" y="2178940"/>
                  </a:lnTo>
                  <a:lnTo>
                    <a:pt x="150" y="2133869"/>
                  </a:lnTo>
                  <a:lnTo>
                    <a:pt x="521" y="2088662"/>
                  </a:lnTo>
                  <a:lnTo>
                    <a:pt x="1106" y="2043319"/>
                  </a:lnTo>
                  <a:lnTo>
                    <a:pt x="1905" y="1997842"/>
                  </a:lnTo>
                  <a:lnTo>
                    <a:pt x="9662" y="1962993"/>
                  </a:lnTo>
                  <a:lnTo>
                    <a:pt x="10877" y="1917255"/>
                  </a:lnTo>
                  <a:lnTo>
                    <a:pt x="12295" y="1871390"/>
                  </a:lnTo>
                  <a:lnTo>
                    <a:pt x="20662" y="1836158"/>
                  </a:lnTo>
                  <a:lnTo>
                    <a:pt x="22476" y="1790044"/>
                  </a:lnTo>
                  <a:lnTo>
                    <a:pt x="24485" y="1743809"/>
                  </a:lnTo>
                  <a:lnTo>
                    <a:pt x="33433" y="1708212"/>
                  </a:lnTo>
                  <a:lnTo>
                    <a:pt x="35820" y="1661740"/>
                  </a:lnTo>
                  <a:lnTo>
                    <a:pt x="54640" y="1589967"/>
                  </a:lnTo>
                  <a:lnTo>
                    <a:pt x="57569" y="1543154"/>
                  </a:lnTo>
                  <a:lnTo>
                    <a:pt x="87640" y="1434340"/>
                  </a:lnTo>
                  <a:lnTo>
                    <a:pt x="91250" y="1387100"/>
                  </a:lnTo>
                  <a:lnTo>
                    <a:pt x="134271" y="1240179"/>
                  </a:lnTo>
                  <a:lnTo>
                    <a:pt x="168116" y="1128998"/>
                  </a:lnTo>
                  <a:lnTo>
                    <a:pt x="186430" y="1102518"/>
                  </a:lnTo>
                  <a:lnTo>
                    <a:pt x="221934" y="990296"/>
                  </a:lnTo>
                  <a:lnTo>
                    <a:pt x="240776" y="963485"/>
                  </a:lnTo>
                  <a:lnTo>
                    <a:pt x="265331" y="888115"/>
                  </a:lnTo>
                  <a:lnTo>
                    <a:pt x="284535" y="861076"/>
                  </a:lnTo>
                  <a:lnTo>
                    <a:pt x="297105" y="823208"/>
                  </a:lnTo>
                  <a:lnTo>
                    <a:pt x="336073" y="768780"/>
                  </a:lnTo>
                  <a:lnTo>
                    <a:pt x="348967" y="730708"/>
                  </a:lnTo>
                  <a:lnTo>
                    <a:pt x="388555" y="675891"/>
                  </a:lnTo>
                  <a:lnTo>
                    <a:pt x="401745" y="637634"/>
                  </a:lnTo>
                  <a:lnTo>
                    <a:pt x="647299" y="303700"/>
                  </a:lnTo>
                  <a:lnTo>
                    <a:pt x="674939" y="286362"/>
                  </a:lnTo>
                  <a:lnTo>
                    <a:pt x="716870" y="230076"/>
                  </a:lnTo>
                  <a:lnTo>
                    <a:pt x="744653" y="212648"/>
                  </a:lnTo>
                  <a:lnTo>
                    <a:pt x="786844" y="156199"/>
                  </a:lnTo>
                  <a:lnTo>
                    <a:pt x="814742" y="138699"/>
                  </a:lnTo>
                  <a:lnTo>
                    <a:pt x="835923" y="110420"/>
                  </a:lnTo>
                  <a:lnTo>
                    <a:pt x="891867" y="75328"/>
                  </a:lnTo>
                  <a:lnTo>
                    <a:pt x="913125" y="47001"/>
                  </a:lnTo>
                  <a:lnTo>
                    <a:pt x="981952" y="3827"/>
                  </a:lnTo>
                  <a:lnTo>
                    <a:pt x="4334002" y="0"/>
                  </a:lnTo>
                  <a:lnTo>
                    <a:pt x="4377036" y="17981"/>
                  </a:lnTo>
                  <a:lnTo>
                    <a:pt x="4411813" y="26149"/>
                  </a:lnTo>
                  <a:lnTo>
                    <a:pt x="4453371" y="45056"/>
                  </a:lnTo>
                  <a:lnTo>
                    <a:pt x="4488215" y="53183"/>
                  </a:lnTo>
                  <a:lnTo>
                    <a:pt x="4571523" y="90876"/>
                  </a:lnTo>
                  <a:lnTo>
                    <a:pt x="4606498" y="98921"/>
                  </a:lnTo>
                  <a:lnTo>
                    <a:pt x="4648273" y="117691"/>
                  </a:lnTo>
                  <a:lnTo>
                    <a:pt x="4683356" y="125668"/>
                  </a:lnTo>
                  <a:lnTo>
                    <a:pt x="4767202" y="163024"/>
                  </a:lnTo>
                  <a:lnTo>
                    <a:pt x="4802476" y="170881"/>
                  </a:lnTo>
                  <a:lnTo>
                    <a:pt x="4844571" y="189451"/>
                  </a:lnTo>
                  <a:lnTo>
                    <a:pt x="4879994" y="197214"/>
                  </a:lnTo>
                  <a:lnTo>
                    <a:pt x="4964583" y="234104"/>
                  </a:lnTo>
                  <a:lnTo>
                    <a:pt x="5000259" y="241708"/>
                  </a:lnTo>
                  <a:lnTo>
                    <a:pt x="5042777" y="260013"/>
                  </a:lnTo>
                  <a:lnTo>
                    <a:pt x="5078643" y="267499"/>
                  </a:lnTo>
                  <a:lnTo>
                    <a:pt x="5164179" y="303795"/>
                  </a:lnTo>
                  <a:lnTo>
                    <a:pt x="5200360" y="311083"/>
                  </a:lnTo>
                  <a:lnTo>
                    <a:pt x="5286562" y="346961"/>
                  </a:lnTo>
                  <a:lnTo>
                    <a:pt x="5323094" y="354028"/>
                  </a:lnTo>
                  <a:lnTo>
                    <a:pt x="5366501" y="371775"/>
                  </a:lnTo>
                  <a:lnTo>
                    <a:pt x="5403288" y="378683"/>
                  </a:lnTo>
                  <a:lnTo>
                    <a:pt x="5490766" y="413761"/>
                  </a:lnTo>
                  <a:lnTo>
                    <a:pt x="5527966" y="420409"/>
                  </a:lnTo>
                  <a:lnTo>
                    <a:pt x="5616306" y="454946"/>
                  </a:lnTo>
                  <a:lnTo>
                    <a:pt x="5653957" y="461312"/>
                  </a:lnTo>
                  <a:lnTo>
                    <a:pt x="5743234" y="495261"/>
                  </a:lnTo>
                  <a:lnTo>
                    <a:pt x="5781372" y="501322"/>
                  </a:lnTo>
                  <a:lnTo>
                    <a:pt x="5871659" y="534637"/>
                  </a:lnTo>
                  <a:lnTo>
                    <a:pt x="5917069" y="551127"/>
                  </a:lnTo>
                  <a:lnTo>
                    <a:pt x="5955913" y="556745"/>
                  </a:lnTo>
                  <a:lnTo>
                    <a:pt x="6047663" y="589143"/>
                  </a:lnTo>
                  <a:lnTo>
                    <a:pt x="6093828" y="605160"/>
                  </a:lnTo>
                  <a:lnTo>
                    <a:pt x="6133444" y="610293"/>
                  </a:lnTo>
                  <a:lnTo>
                    <a:pt x="6226787" y="641691"/>
                  </a:lnTo>
                  <a:lnTo>
                    <a:pt x="6273774" y="657193"/>
                  </a:lnTo>
                  <a:lnTo>
                    <a:pt x="6314227" y="661801"/>
                  </a:lnTo>
                  <a:lnTo>
                    <a:pt x="6409294" y="692118"/>
                  </a:lnTo>
                  <a:lnTo>
                    <a:pt x="6505272" y="721864"/>
                  </a:lnTo>
                  <a:lnTo>
                    <a:pt x="6553613" y="736516"/>
                  </a:lnTo>
                  <a:lnTo>
                    <a:pt x="6595445" y="740259"/>
                  </a:lnTo>
                  <a:lnTo>
                    <a:pt x="6693344" y="768799"/>
                  </a:lnTo>
                  <a:lnTo>
                    <a:pt x="6792252" y="796707"/>
                  </a:lnTo>
                  <a:lnTo>
                    <a:pt x="6892203" y="823961"/>
                  </a:lnTo>
                  <a:lnTo>
                    <a:pt x="6993228" y="850540"/>
                  </a:lnTo>
                  <a:lnTo>
                    <a:pt x="7095361" y="876425"/>
                  </a:lnTo>
                  <a:lnTo>
                    <a:pt x="7198635" y="901594"/>
                  </a:lnTo>
                  <a:lnTo>
                    <a:pt x="7303082" y="926027"/>
                  </a:lnTo>
                  <a:lnTo>
                    <a:pt x="7408734" y="949704"/>
                  </a:lnTo>
                  <a:lnTo>
                    <a:pt x="7515626" y="972604"/>
                  </a:lnTo>
                  <a:lnTo>
                    <a:pt x="7623789" y="994706"/>
                  </a:lnTo>
                  <a:lnTo>
                    <a:pt x="7678358" y="1005452"/>
                  </a:lnTo>
                  <a:lnTo>
                    <a:pt x="7740005" y="1026749"/>
                  </a:lnTo>
                  <a:lnTo>
                    <a:pt x="7850809" y="1047194"/>
                  </a:lnTo>
                  <a:lnTo>
                    <a:pt x="7962983" y="1066780"/>
                  </a:lnTo>
                  <a:lnTo>
                    <a:pt x="8026343" y="1087003"/>
                  </a:lnTo>
                  <a:lnTo>
                    <a:pt x="8140633" y="1105262"/>
                  </a:lnTo>
                  <a:lnTo>
                    <a:pt x="8205069" y="1124810"/>
                  </a:lnTo>
                  <a:lnTo>
                    <a:pt x="8321549" y="1141695"/>
                  </a:lnTo>
                  <a:lnTo>
                    <a:pt x="8387098" y="1160544"/>
                  </a:lnTo>
                  <a:lnTo>
                    <a:pt x="8505842" y="1176009"/>
                  </a:lnTo>
                  <a:lnTo>
                    <a:pt x="8572541" y="1194137"/>
                  </a:lnTo>
                  <a:lnTo>
                    <a:pt x="8632884" y="1201261"/>
                  </a:lnTo>
                  <a:lnTo>
                    <a:pt x="8700371" y="1218895"/>
                  </a:lnTo>
                  <a:lnTo>
                    <a:pt x="8761509" y="1225520"/>
                  </a:lnTo>
                  <a:lnTo>
                    <a:pt x="8829799" y="1242649"/>
                  </a:lnTo>
                  <a:lnTo>
                    <a:pt x="8891749" y="1248765"/>
                  </a:lnTo>
                  <a:lnTo>
                    <a:pt x="8960859" y="1265381"/>
                  </a:lnTo>
                  <a:lnTo>
                    <a:pt x="9023637" y="1270977"/>
                  </a:lnTo>
                  <a:lnTo>
                    <a:pt x="9163955" y="1302892"/>
                  </a:lnTo>
                  <a:lnTo>
                    <a:pt x="9228006" y="1307690"/>
                  </a:lnTo>
                  <a:lnTo>
                    <a:pt x="9370906" y="1337985"/>
                  </a:lnTo>
                  <a:lnTo>
                    <a:pt x="9436267" y="1341961"/>
                  </a:lnTo>
                  <a:lnTo>
                    <a:pt x="9581824" y="1370590"/>
                  </a:lnTo>
                  <a:lnTo>
                    <a:pt x="9648532" y="1373721"/>
                  </a:lnTo>
                  <a:lnTo>
                    <a:pt x="9722445" y="1387324"/>
                  </a:lnTo>
                  <a:lnTo>
                    <a:pt x="9778953" y="1396853"/>
                  </a:lnTo>
                  <a:lnTo>
                    <a:pt x="9834962" y="1406695"/>
                  </a:lnTo>
                  <a:lnTo>
                    <a:pt x="9890476" y="1416847"/>
                  </a:lnTo>
                  <a:lnTo>
                    <a:pt x="9945497" y="1427309"/>
                  </a:lnTo>
                  <a:lnTo>
                    <a:pt x="10000025" y="1438080"/>
                  </a:lnTo>
                  <a:lnTo>
                    <a:pt x="10060812" y="1459917"/>
                  </a:lnTo>
                  <a:lnTo>
                    <a:pt x="10114364" y="1471300"/>
                  </a:lnTo>
                  <a:lnTo>
                    <a:pt x="10167429" y="1482989"/>
                  </a:lnTo>
                  <a:lnTo>
                    <a:pt x="10220012" y="1494980"/>
                  </a:lnTo>
                  <a:lnTo>
                    <a:pt x="10272112" y="1507274"/>
                  </a:lnTo>
                  <a:lnTo>
                    <a:pt x="10323734" y="1519868"/>
                  </a:lnTo>
                  <a:lnTo>
                    <a:pt x="10381627" y="1543520"/>
                  </a:lnTo>
                  <a:lnTo>
                    <a:pt x="10432296" y="1556712"/>
                  </a:lnTo>
                  <a:lnTo>
                    <a:pt x="10482492" y="1570200"/>
                  </a:lnTo>
                  <a:lnTo>
                    <a:pt x="10538965" y="1594743"/>
                  </a:lnTo>
                  <a:lnTo>
                    <a:pt x="10588221" y="1608821"/>
                  </a:lnTo>
                  <a:lnTo>
                    <a:pt x="10637010" y="1623192"/>
                  </a:lnTo>
                  <a:lnTo>
                    <a:pt x="10692083" y="1648613"/>
                  </a:lnTo>
                  <a:lnTo>
                    <a:pt x="10739944" y="1663566"/>
                  </a:lnTo>
                  <a:lnTo>
                    <a:pt x="10794093" y="1689566"/>
                  </a:lnTo>
                  <a:lnTo>
                    <a:pt x="10841035" y="1705096"/>
                  </a:lnTo>
                  <a:lnTo>
                    <a:pt x="10894269" y="1731671"/>
                  </a:lnTo>
                  <a:lnTo>
                    <a:pt x="10940299" y="1747772"/>
                  </a:lnTo>
                  <a:lnTo>
                    <a:pt x="10992626" y="1774916"/>
                  </a:lnTo>
                  <a:lnTo>
                    <a:pt x="11037754" y="1791583"/>
                  </a:lnTo>
                  <a:lnTo>
                    <a:pt x="11089182" y="1819291"/>
                  </a:lnTo>
                  <a:lnTo>
                    <a:pt x="11091864" y="1817608"/>
                  </a:lnTo>
                  <a:lnTo>
                    <a:pt x="11091899" y="7499491"/>
                  </a:lnTo>
                  <a:lnTo>
                    <a:pt x="9569351" y="8454559"/>
                  </a:lnTo>
                  <a:lnTo>
                    <a:pt x="9545862" y="8484285"/>
                  </a:lnTo>
                  <a:lnTo>
                    <a:pt x="9431881" y="8555784"/>
                  </a:lnTo>
                  <a:lnTo>
                    <a:pt x="9411778" y="8583386"/>
                  </a:lnTo>
                  <a:lnTo>
                    <a:pt x="9359909" y="8615922"/>
                  </a:lnTo>
                  <a:lnTo>
                    <a:pt x="9341602" y="8642397"/>
                  </a:lnTo>
                  <a:lnTo>
                    <a:pt x="9317106" y="8657763"/>
                  </a:lnTo>
                  <a:lnTo>
                    <a:pt x="9299898" y="8683549"/>
                  </a:lnTo>
                  <a:lnTo>
                    <a:pt x="9276462" y="8698251"/>
                  </a:lnTo>
                  <a:lnTo>
                    <a:pt x="9260275" y="8723396"/>
                  </a:lnTo>
                  <a:lnTo>
                    <a:pt x="9237820" y="8737482"/>
                  </a:lnTo>
                  <a:lnTo>
                    <a:pt x="9222575" y="8762037"/>
                  </a:lnTo>
                  <a:lnTo>
                    <a:pt x="9207772" y="8786314"/>
                  </a:lnTo>
                  <a:lnTo>
                    <a:pt x="9186642" y="8799569"/>
                  </a:lnTo>
                  <a:lnTo>
                    <a:pt x="9159067" y="8846850"/>
                  </a:lnTo>
                  <a:lnTo>
                    <a:pt x="9145834" y="8870142"/>
                  </a:lnTo>
                  <a:lnTo>
                    <a:pt x="9126196" y="8882461"/>
                  </a:lnTo>
                  <a:lnTo>
                    <a:pt x="9101369" y="8928018"/>
                  </a:lnTo>
                  <a:lnTo>
                    <a:pt x="9077681" y="8972861"/>
                  </a:lnTo>
                  <a:lnTo>
                    <a:pt x="9054975" y="9017088"/>
                  </a:lnTo>
                  <a:lnTo>
                    <a:pt x="9022412" y="9082489"/>
                  </a:lnTo>
                  <a:lnTo>
                    <a:pt x="8879420" y="9382072"/>
                  </a:lnTo>
                  <a:lnTo>
                    <a:pt x="8847363" y="9447156"/>
                  </a:lnTo>
                  <a:lnTo>
                    <a:pt x="8836331" y="9469068"/>
                  </a:lnTo>
                  <a:lnTo>
                    <a:pt x="8831842" y="9501867"/>
                  </a:lnTo>
                  <a:lnTo>
                    <a:pt x="8808670" y="9546386"/>
                  </a:lnTo>
                  <a:lnTo>
                    <a:pt x="8784439" y="9591570"/>
                  </a:lnTo>
                  <a:lnTo>
                    <a:pt x="8758991" y="9637516"/>
                  </a:lnTo>
                  <a:lnTo>
                    <a:pt x="8745762" y="9660806"/>
                  </a:lnTo>
                  <a:lnTo>
                    <a:pt x="8725422" y="9673566"/>
                  </a:lnTo>
                  <a:lnTo>
                    <a:pt x="8697071" y="9721334"/>
                  </a:lnTo>
                  <a:lnTo>
                    <a:pt x="8667032" y="9770160"/>
                  </a:lnTo>
                  <a:lnTo>
                    <a:pt x="8635150" y="9820143"/>
                  </a:lnTo>
                  <a:lnTo>
                    <a:pt x="8594517" y="9860623"/>
                  </a:lnTo>
                  <a:lnTo>
                    <a:pt x="8558475" y="9913215"/>
                  </a:lnTo>
                  <a:lnTo>
                    <a:pt x="8532847" y="9929291"/>
                  </a:lnTo>
                  <a:lnTo>
                    <a:pt x="8493273" y="9984099"/>
                  </a:lnTo>
                  <a:lnTo>
                    <a:pt x="8465791" y="10001338"/>
                  </a:lnTo>
                  <a:lnTo>
                    <a:pt x="8444400" y="10029748"/>
                  </a:lnTo>
                  <a:lnTo>
                    <a:pt x="8415584" y="10047824"/>
                  </a:lnTo>
                  <a:lnTo>
                    <a:pt x="8392819" y="10077095"/>
                  </a:lnTo>
                  <a:lnTo>
                    <a:pt x="8362590" y="10096058"/>
                  </a:lnTo>
                  <a:lnTo>
                    <a:pt x="8338374" y="10126240"/>
                  </a:lnTo>
                  <a:lnTo>
                    <a:pt x="8306653" y="10146138"/>
                  </a:lnTo>
                  <a:lnTo>
                    <a:pt x="8280907" y="10177280"/>
                  </a:lnTo>
                  <a:lnTo>
                    <a:pt x="8142782" y="10263923"/>
                  </a:lnTo>
                  <a:lnTo>
                    <a:pt x="8124619" y="10290308"/>
                  </a:lnTo>
                  <a:close/>
                </a:path>
                <a:path w="11092180" h="10290810">
                  <a:moveTo>
                    <a:pt x="11091901" y="7919261"/>
                  </a:moveTo>
                  <a:lnTo>
                    <a:pt x="11050714" y="7930105"/>
                  </a:lnTo>
                  <a:lnTo>
                    <a:pt x="10999264" y="7932395"/>
                  </a:lnTo>
                  <a:lnTo>
                    <a:pt x="10909409" y="7958775"/>
                  </a:lnTo>
                  <a:lnTo>
                    <a:pt x="10857504" y="7961351"/>
                  </a:lnTo>
                  <a:lnTo>
                    <a:pt x="10675311" y="8015670"/>
                  </a:lnTo>
                  <a:lnTo>
                    <a:pt x="10622615" y="8018742"/>
                  </a:lnTo>
                  <a:lnTo>
                    <a:pt x="10201596" y="8147913"/>
                  </a:lnTo>
                  <a:lnTo>
                    <a:pt x="10160705" y="8173564"/>
                  </a:lnTo>
                  <a:lnTo>
                    <a:pt x="10064891" y="8203683"/>
                  </a:lnTo>
                  <a:lnTo>
                    <a:pt x="10023462" y="8229670"/>
                  </a:lnTo>
                  <a:lnTo>
                    <a:pt x="9975103" y="8245013"/>
                  </a:lnTo>
                  <a:lnTo>
                    <a:pt x="9935690" y="8269736"/>
                  </a:lnTo>
                  <a:lnTo>
                    <a:pt x="9890461" y="8283116"/>
                  </a:lnTo>
                  <a:lnTo>
                    <a:pt x="9852893" y="8306682"/>
                  </a:lnTo>
                  <a:lnTo>
                    <a:pt x="9809469" y="8318929"/>
                  </a:lnTo>
                  <a:lnTo>
                    <a:pt x="9671306" y="8405596"/>
                  </a:lnTo>
                  <a:lnTo>
                    <a:pt x="9632053" y="8415227"/>
                  </a:lnTo>
                  <a:lnTo>
                    <a:pt x="11091899" y="7499491"/>
                  </a:lnTo>
                  <a:lnTo>
                    <a:pt x="11091901" y="79192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 rot="21152155">
            <a:off x="1292136" y="3060015"/>
            <a:ext cx="7672444" cy="4503797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r>
              <a:rPr lang="en-US" sz="4000" dirty="0"/>
              <a:t>C</a:t>
            </a:r>
            <a:r>
              <a:rPr lang="ru-RU" sz="4000" dirty="0"/>
              <a:t>трах 1. В связи с ФГ надо заново перестраивать свою работу под новую задачу</a:t>
            </a:r>
            <a:r>
              <a:rPr lang="en-US" sz="4000" dirty="0"/>
              <a:t>!</a:t>
            </a:r>
            <a:endParaRPr lang="ru-RU" sz="4000" dirty="0"/>
          </a:p>
          <a:p>
            <a:r>
              <a:rPr lang="en-US" sz="4000" dirty="0"/>
              <a:t>C</a:t>
            </a:r>
            <a:r>
              <a:rPr lang="ru-RU" sz="4000" dirty="0"/>
              <a:t>трах </a:t>
            </a:r>
            <a:r>
              <a:rPr lang="en-US" sz="4000" dirty="0"/>
              <a:t>2.</a:t>
            </a:r>
            <a:r>
              <a:rPr lang="ru-RU" sz="4000" dirty="0"/>
              <a:t> В этих заданиях очень мало моего предмета,   за счет своих занятий я научить этому учеников  не смогу</a:t>
            </a:r>
            <a:r>
              <a:rPr lang="en-US" sz="4000" dirty="0"/>
              <a:t>!</a:t>
            </a:r>
          </a:p>
        </p:txBody>
      </p:sp>
      <p:pic>
        <p:nvPicPr>
          <p:cNvPr id="8" name="Picture 2" descr="C:\Users\Дарья\Desktop\кено\ansia-numeri-1024x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59771">
            <a:off x="11417819" y="1810050"/>
            <a:ext cx="5946366" cy="659462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60090" y="15610"/>
            <a:ext cx="11452445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dirty="0" smtClean="0"/>
              <a:t>Опасения педагогов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2B8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51" y="1620633"/>
            <a:ext cx="7181714" cy="67377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32232" y="1150983"/>
            <a:ext cx="7388967" cy="5922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9600" spc="-75" dirty="0" smtClean="0">
                <a:latin typeface="Lucida Sans Unicode"/>
                <a:cs typeface="Lucida Sans Unicode"/>
              </a:rPr>
              <a:t>ФГ – ведущий результат ФГОС ОО</a:t>
            </a:r>
            <a:endParaRPr sz="96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0468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58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100"/>
              </a:spcBef>
            </a:pPr>
            <a:endParaRPr spc="16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0"/>
            <a:ext cx="1956816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4462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2B8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51" y="1620633"/>
            <a:ext cx="7181714" cy="67377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0" y="1231322"/>
            <a:ext cx="8839200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9600" spc="-75" dirty="0" smtClean="0">
                <a:latin typeface="Lucida Sans Unicode"/>
                <a:cs typeface="Lucida Sans Unicode"/>
              </a:rPr>
              <a:t>Формировать ! А не оценивать ! </a:t>
            </a:r>
            <a:endParaRPr sz="96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0468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429000" y="-571500"/>
            <a:ext cx="21715963" cy="12496800"/>
            <a:chOff x="-3429000" y="-571500"/>
            <a:chExt cx="21715963" cy="12496800"/>
          </a:xfrm>
        </p:grpSpPr>
        <p:sp>
          <p:nvSpPr>
            <p:cNvPr id="3" name="object 3"/>
            <p:cNvSpPr/>
            <p:nvPr/>
          </p:nvSpPr>
          <p:spPr>
            <a:xfrm>
              <a:off x="-3429000" y="-571500"/>
              <a:ext cx="12797667" cy="12496800"/>
            </a:xfrm>
            <a:custGeom>
              <a:avLst/>
              <a:gdLst/>
              <a:ahLst/>
              <a:cxnLst/>
              <a:rect l="l" t="t" r="r" b="b"/>
              <a:pathLst>
                <a:path w="8761730" h="6166484">
                  <a:moveTo>
                    <a:pt x="252252" y="3040520"/>
                  </a:moveTo>
                  <a:lnTo>
                    <a:pt x="306340" y="2988413"/>
                  </a:lnTo>
                  <a:lnTo>
                    <a:pt x="364556" y="2939678"/>
                  </a:lnTo>
                  <a:lnTo>
                    <a:pt x="395127" y="2916473"/>
                  </a:lnTo>
                  <a:lnTo>
                    <a:pt x="426629" y="2893989"/>
                  </a:lnTo>
                  <a:lnTo>
                    <a:pt x="459028" y="2872183"/>
                  </a:lnTo>
                  <a:lnTo>
                    <a:pt x="492289" y="2851017"/>
                  </a:lnTo>
                  <a:lnTo>
                    <a:pt x="526380" y="2830449"/>
                  </a:lnTo>
                  <a:lnTo>
                    <a:pt x="561266" y="2810437"/>
                  </a:lnTo>
                  <a:lnTo>
                    <a:pt x="596913" y="2790941"/>
                  </a:lnTo>
                  <a:lnTo>
                    <a:pt x="633288" y="2771921"/>
                  </a:lnTo>
                  <a:lnTo>
                    <a:pt x="670358" y="2753335"/>
                  </a:lnTo>
                  <a:lnTo>
                    <a:pt x="708087" y="2735142"/>
                  </a:lnTo>
                  <a:lnTo>
                    <a:pt x="746442" y="2717301"/>
                  </a:lnTo>
                  <a:lnTo>
                    <a:pt x="785390" y="2699773"/>
                  </a:lnTo>
                  <a:lnTo>
                    <a:pt x="824897" y="2682515"/>
                  </a:lnTo>
                  <a:lnTo>
                    <a:pt x="864929" y="2665487"/>
                  </a:lnTo>
                  <a:lnTo>
                    <a:pt x="946432" y="2631957"/>
                  </a:lnTo>
                  <a:lnTo>
                    <a:pt x="1029629" y="2598857"/>
                  </a:lnTo>
                  <a:lnTo>
                    <a:pt x="1286680" y="2498858"/>
                  </a:lnTo>
                  <a:lnTo>
                    <a:pt x="1373948" y="2464204"/>
                  </a:lnTo>
                  <a:lnTo>
                    <a:pt x="1461559" y="2428343"/>
                  </a:lnTo>
                  <a:lnTo>
                    <a:pt x="1505408" y="2409858"/>
                  </a:lnTo>
                  <a:lnTo>
                    <a:pt x="1549242" y="2390949"/>
                  </a:lnTo>
                  <a:lnTo>
                    <a:pt x="1593025" y="2371575"/>
                  </a:lnTo>
                  <a:lnTo>
                    <a:pt x="1636725" y="2351694"/>
                  </a:lnTo>
                  <a:lnTo>
                    <a:pt x="1680308" y="2331268"/>
                  </a:lnTo>
                  <a:lnTo>
                    <a:pt x="1723739" y="2310253"/>
                  </a:lnTo>
                  <a:lnTo>
                    <a:pt x="1766986" y="2288610"/>
                  </a:lnTo>
                  <a:lnTo>
                    <a:pt x="1810013" y="2266298"/>
                  </a:lnTo>
                  <a:lnTo>
                    <a:pt x="1852789" y="2243275"/>
                  </a:lnTo>
                  <a:lnTo>
                    <a:pt x="1895278" y="2219501"/>
                  </a:lnTo>
                  <a:lnTo>
                    <a:pt x="1937446" y="2194935"/>
                  </a:lnTo>
                  <a:lnTo>
                    <a:pt x="1979261" y="2169536"/>
                  </a:lnTo>
                  <a:lnTo>
                    <a:pt x="2020688" y="2143263"/>
                  </a:lnTo>
                  <a:lnTo>
                    <a:pt x="2061694" y="2116075"/>
                  </a:lnTo>
                  <a:lnTo>
                    <a:pt x="2102244" y="2087932"/>
                  </a:lnTo>
                  <a:lnTo>
                    <a:pt x="2142305" y="2058793"/>
                  </a:lnTo>
                  <a:lnTo>
                    <a:pt x="2179291" y="2030693"/>
                  </a:lnTo>
                  <a:lnTo>
                    <a:pt x="2214101" y="2002991"/>
                  </a:lnTo>
                  <a:lnTo>
                    <a:pt x="2246811" y="1975668"/>
                  </a:lnTo>
                  <a:lnTo>
                    <a:pt x="2277496" y="1948709"/>
                  </a:lnTo>
                  <a:lnTo>
                    <a:pt x="2306231" y="1922095"/>
                  </a:lnTo>
                  <a:lnTo>
                    <a:pt x="2358153" y="1869838"/>
                  </a:lnTo>
                  <a:lnTo>
                    <a:pt x="2403182" y="1818760"/>
                  </a:lnTo>
                  <a:lnTo>
                    <a:pt x="2441919" y="1768725"/>
                  </a:lnTo>
                  <a:lnTo>
                    <a:pt x="2474970" y="1719597"/>
                  </a:lnTo>
                  <a:lnTo>
                    <a:pt x="2502935" y="1671241"/>
                  </a:lnTo>
                  <a:lnTo>
                    <a:pt x="2526419" y="1623519"/>
                  </a:lnTo>
                  <a:lnTo>
                    <a:pt x="2546025" y="1576296"/>
                  </a:lnTo>
                  <a:lnTo>
                    <a:pt x="2562355" y="1529435"/>
                  </a:lnTo>
                  <a:lnTo>
                    <a:pt x="2576014" y="1482801"/>
                  </a:lnTo>
                  <a:lnTo>
                    <a:pt x="2587603" y="1436257"/>
                  </a:lnTo>
                  <a:lnTo>
                    <a:pt x="2597727" y="1389667"/>
                  </a:lnTo>
                  <a:lnTo>
                    <a:pt x="2625335" y="1248261"/>
                  </a:lnTo>
                  <a:lnTo>
                    <a:pt x="2635627" y="1200126"/>
                  </a:lnTo>
                  <a:lnTo>
                    <a:pt x="2647469" y="1151264"/>
                  </a:lnTo>
                  <a:lnTo>
                    <a:pt x="2661464" y="1101539"/>
                  </a:lnTo>
                  <a:lnTo>
                    <a:pt x="2678215" y="1050816"/>
                  </a:lnTo>
                  <a:lnTo>
                    <a:pt x="2698325" y="998957"/>
                  </a:lnTo>
                  <a:lnTo>
                    <a:pt x="2722398" y="945827"/>
                  </a:lnTo>
                  <a:lnTo>
                    <a:pt x="2751036" y="891289"/>
                  </a:lnTo>
                  <a:lnTo>
                    <a:pt x="2784842" y="835208"/>
                  </a:lnTo>
                  <a:lnTo>
                    <a:pt x="2824421" y="777447"/>
                  </a:lnTo>
                  <a:lnTo>
                    <a:pt x="2870374" y="717870"/>
                  </a:lnTo>
                  <a:lnTo>
                    <a:pt x="2895930" y="687358"/>
                  </a:lnTo>
                  <a:lnTo>
                    <a:pt x="2923306" y="656341"/>
                  </a:lnTo>
                  <a:lnTo>
                    <a:pt x="2952577" y="624802"/>
                  </a:lnTo>
                  <a:lnTo>
                    <a:pt x="2983819" y="592724"/>
                  </a:lnTo>
                  <a:lnTo>
                    <a:pt x="3017106" y="560090"/>
                  </a:lnTo>
                  <a:lnTo>
                    <a:pt x="3052515" y="526883"/>
                  </a:lnTo>
                  <a:lnTo>
                    <a:pt x="3090122" y="493085"/>
                  </a:lnTo>
                  <a:lnTo>
                    <a:pt x="3130000" y="458681"/>
                  </a:lnTo>
                  <a:lnTo>
                    <a:pt x="3172226" y="423652"/>
                  </a:lnTo>
                  <a:lnTo>
                    <a:pt x="3216875" y="387982"/>
                  </a:lnTo>
                  <a:lnTo>
                    <a:pt x="3264022" y="351654"/>
                  </a:lnTo>
                  <a:lnTo>
                    <a:pt x="3313743" y="314650"/>
                  </a:lnTo>
                  <a:lnTo>
                    <a:pt x="3366114" y="276955"/>
                  </a:lnTo>
                  <a:lnTo>
                    <a:pt x="3425884" y="236418"/>
                  </a:lnTo>
                  <a:lnTo>
                    <a:pt x="3486024" y="199197"/>
                  </a:lnTo>
                  <a:lnTo>
                    <a:pt x="3546539" y="165263"/>
                  </a:lnTo>
                  <a:lnTo>
                    <a:pt x="3607439" y="134585"/>
                  </a:lnTo>
                  <a:lnTo>
                    <a:pt x="3668729" y="107135"/>
                  </a:lnTo>
                  <a:lnTo>
                    <a:pt x="3730417" y="82884"/>
                  </a:lnTo>
                  <a:lnTo>
                    <a:pt x="3792512" y="61801"/>
                  </a:lnTo>
                  <a:lnTo>
                    <a:pt x="3855019" y="43859"/>
                  </a:lnTo>
                  <a:lnTo>
                    <a:pt x="3917947" y="29028"/>
                  </a:lnTo>
                  <a:lnTo>
                    <a:pt x="3981303" y="17278"/>
                  </a:lnTo>
                  <a:lnTo>
                    <a:pt x="4045094" y="8581"/>
                  </a:lnTo>
                  <a:lnTo>
                    <a:pt x="4109329" y="2907"/>
                  </a:lnTo>
                  <a:lnTo>
                    <a:pt x="4174013" y="226"/>
                  </a:lnTo>
                  <a:lnTo>
                    <a:pt x="4206526" y="0"/>
                  </a:lnTo>
                  <a:lnTo>
                    <a:pt x="4239155" y="510"/>
                  </a:lnTo>
                  <a:lnTo>
                    <a:pt x="4304762" y="3730"/>
                  </a:lnTo>
                  <a:lnTo>
                    <a:pt x="4370841" y="9856"/>
                  </a:lnTo>
                  <a:lnTo>
                    <a:pt x="4437400" y="18858"/>
                  </a:lnTo>
                  <a:lnTo>
                    <a:pt x="4504446" y="30709"/>
                  </a:lnTo>
                  <a:lnTo>
                    <a:pt x="4571986" y="45377"/>
                  </a:lnTo>
                  <a:lnTo>
                    <a:pt x="4640029" y="62835"/>
                  </a:lnTo>
                  <a:lnTo>
                    <a:pt x="4708581" y="83053"/>
                  </a:lnTo>
                  <a:lnTo>
                    <a:pt x="4777650" y="106002"/>
                  </a:lnTo>
                  <a:lnTo>
                    <a:pt x="4847242" y="131652"/>
                  </a:lnTo>
                  <a:lnTo>
                    <a:pt x="4917367" y="159974"/>
                  </a:lnTo>
                  <a:lnTo>
                    <a:pt x="4952631" y="175128"/>
                  </a:lnTo>
                  <a:lnTo>
                    <a:pt x="4988030" y="190940"/>
                  </a:lnTo>
                  <a:lnTo>
                    <a:pt x="5023566" y="207404"/>
                  </a:lnTo>
                  <a:lnTo>
                    <a:pt x="5059240" y="224519"/>
                  </a:lnTo>
                  <a:lnTo>
                    <a:pt x="5095052" y="242279"/>
                  </a:lnTo>
                  <a:lnTo>
                    <a:pt x="5131003" y="260682"/>
                  </a:lnTo>
                  <a:lnTo>
                    <a:pt x="5167095" y="279724"/>
                  </a:lnTo>
                  <a:lnTo>
                    <a:pt x="5203327" y="299401"/>
                  </a:lnTo>
                  <a:lnTo>
                    <a:pt x="5239702" y="319710"/>
                  </a:lnTo>
                  <a:lnTo>
                    <a:pt x="5276220" y="340646"/>
                  </a:lnTo>
                  <a:lnTo>
                    <a:pt x="5312883" y="362207"/>
                  </a:lnTo>
                  <a:lnTo>
                    <a:pt x="5349689" y="384388"/>
                  </a:lnTo>
                  <a:lnTo>
                    <a:pt x="5386642" y="407186"/>
                  </a:lnTo>
                  <a:lnTo>
                    <a:pt x="5423742" y="430598"/>
                  </a:lnTo>
                  <a:lnTo>
                    <a:pt x="5460989" y="454619"/>
                  </a:lnTo>
                  <a:lnTo>
                    <a:pt x="5498385" y="479246"/>
                  </a:lnTo>
                  <a:lnTo>
                    <a:pt x="5535930" y="504475"/>
                  </a:lnTo>
                  <a:lnTo>
                    <a:pt x="5573626" y="530302"/>
                  </a:lnTo>
                  <a:lnTo>
                    <a:pt x="5611473" y="556725"/>
                  </a:lnTo>
                  <a:lnTo>
                    <a:pt x="5649473" y="583739"/>
                  </a:lnTo>
                  <a:lnTo>
                    <a:pt x="5687625" y="611341"/>
                  </a:lnTo>
                  <a:lnTo>
                    <a:pt x="5725932" y="639527"/>
                  </a:lnTo>
                  <a:lnTo>
                    <a:pt x="5764394" y="668293"/>
                  </a:lnTo>
                  <a:lnTo>
                    <a:pt x="5803012" y="697635"/>
                  </a:lnTo>
                  <a:lnTo>
                    <a:pt x="5841787" y="727551"/>
                  </a:lnTo>
                  <a:lnTo>
                    <a:pt x="5880720" y="758036"/>
                  </a:lnTo>
                  <a:lnTo>
                    <a:pt x="5919811" y="789087"/>
                  </a:lnTo>
                  <a:lnTo>
                    <a:pt x="5959062" y="820700"/>
                  </a:lnTo>
                  <a:lnTo>
                    <a:pt x="5998474" y="852872"/>
                  </a:lnTo>
                  <a:lnTo>
                    <a:pt x="6038048" y="885598"/>
                  </a:lnTo>
                  <a:lnTo>
                    <a:pt x="6117683" y="952700"/>
                  </a:lnTo>
                  <a:lnTo>
                    <a:pt x="6197975" y="1021977"/>
                  </a:lnTo>
                  <a:lnTo>
                    <a:pt x="6278933" y="1093400"/>
                  </a:lnTo>
                  <a:lnTo>
                    <a:pt x="6360562" y="1166940"/>
                  </a:lnTo>
                  <a:lnTo>
                    <a:pt x="6442871" y="1242568"/>
                  </a:lnTo>
                  <a:lnTo>
                    <a:pt x="6525866" y="1320253"/>
                  </a:lnTo>
                  <a:lnTo>
                    <a:pt x="6609556" y="1399968"/>
                  </a:lnTo>
                  <a:lnTo>
                    <a:pt x="6693948" y="1481682"/>
                  </a:lnTo>
                  <a:lnTo>
                    <a:pt x="6779049" y="1565367"/>
                  </a:lnTo>
                  <a:lnTo>
                    <a:pt x="6864866" y="1650994"/>
                  </a:lnTo>
                  <a:lnTo>
                    <a:pt x="6951408" y="1738532"/>
                  </a:lnTo>
                  <a:lnTo>
                    <a:pt x="7038680" y="1827953"/>
                  </a:lnTo>
                  <a:lnTo>
                    <a:pt x="7126691" y="1919228"/>
                  </a:lnTo>
                  <a:lnTo>
                    <a:pt x="7215449" y="2012327"/>
                  </a:lnTo>
                  <a:lnTo>
                    <a:pt x="7304959" y="2107222"/>
                  </a:lnTo>
                  <a:lnTo>
                    <a:pt x="7395231" y="2203882"/>
                  </a:lnTo>
                  <a:lnTo>
                    <a:pt x="7532081" y="2352119"/>
                  </a:lnTo>
                  <a:lnTo>
                    <a:pt x="7670685" y="2504166"/>
                  </a:lnTo>
                  <a:lnTo>
                    <a:pt x="7811068" y="2659922"/>
                  </a:lnTo>
                  <a:lnTo>
                    <a:pt x="7855662" y="2710238"/>
                  </a:lnTo>
                  <a:lnTo>
                    <a:pt x="7899062" y="2760369"/>
                  </a:lnTo>
                  <a:lnTo>
                    <a:pt x="7941276" y="2810308"/>
                  </a:lnTo>
                  <a:lnTo>
                    <a:pt x="7982313" y="2860053"/>
                  </a:lnTo>
                  <a:lnTo>
                    <a:pt x="8022183" y="2909599"/>
                  </a:lnTo>
                  <a:lnTo>
                    <a:pt x="8060893" y="2958942"/>
                  </a:lnTo>
                  <a:lnTo>
                    <a:pt x="8098453" y="3008077"/>
                  </a:lnTo>
                  <a:lnTo>
                    <a:pt x="8134872" y="3057000"/>
                  </a:lnTo>
                  <a:lnTo>
                    <a:pt x="8170159" y="3105706"/>
                  </a:lnTo>
                  <a:lnTo>
                    <a:pt x="8204322" y="3154192"/>
                  </a:lnTo>
                  <a:lnTo>
                    <a:pt x="8237371" y="3202454"/>
                  </a:lnTo>
                  <a:lnTo>
                    <a:pt x="8269313" y="3250486"/>
                  </a:lnTo>
                  <a:lnTo>
                    <a:pt x="8300159" y="3298285"/>
                  </a:lnTo>
                  <a:lnTo>
                    <a:pt x="8329917" y="3345846"/>
                  </a:lnTo>
                  <a:lnTo>
                    <a:pt x="8358596" y="3393165"/>
                  </a:lnTo>
                  <a:lnTo>
                    <a:pt x="8386204" y="3440237"/>
                  </a:lnTo>
                  <a:lnTo>
                    <a:pt x="8412751" y="3487059"/>
                  </a:lnTo>
                  <a:lnTo>
                    <a:pt x="8438246" y="3533626"/>
                  </a:lnTo>
                  <a:lnTo>
                    <a:pt x="8462697" y="3579934"/>
                  </a:lnTo>
                  <a:lnTo>
                    <a:pt x="8486113" y="3625979"/>
                  </a:lnTo>
                  <a:lnTo>
                    <a:pt x="8508504" y="3671756"/>
                  </a:lnTo>
                  <a:lnTo>
                    <a:pt x="8529877" y="3717260"/>
                  </a:lnTo>
                  <a:lnTo>
                    <a:pt x="8550242" y="3762489"/>
                  </a:lnTo>
                  <a:lnTo>
                    <a:pt x="8569608" y="3807436"/>
                  </a:lnTo>
                  <a:lnTo>
                    <a:pt x="8587984" y="3852099"/>
                  </a:lnTo>
                  <a:lnTo>
                    <a:pt x="8605378" y="3896472"/>
                  </a:lnTo>
                  <a:lnTo>
                    <a:pt x="8621800" y="3940552"/>
                  </a:lnTo>
                  <a:lnTo>
                    <a:pt x="8637258" y="3984334"/>
                  </a:lnTo>
                  <a:lnTo>
                    <a:pt x="8651761" y="4027814"/>
                  </a:lnTo>
                  <a:lnTo>
                    <a:pt x="8665318" y="4070987"/>
                  </a:lnTo>
                  <a:lnTo>
                    <a:pt x="8677938" y="4113850"/>
                  </a:lnTo>
                  <a:lnTo>
                    <a:pt x="8689630" y="4156398"/>
                  </a:lnTo>
                  <a:lnTo>
                    <a:pt x="8700402" y="4198626"/>
                  </a:lnTo>
                  <a:lnTo>
                    <a:pt x="8710264" y="4240531"/>
                  </a:lnTo>
                  <a:lnTo>
                    <a:pt x="8719225" y="4282108"/>
                  </a:lnTo>
                  <a:lnTo>
                    <a:pt x="8727292" y="4323353"/>
                  </a:lnTo>
                  <a:lnTo>
                    <a:pt x="8734476" y="4364261"/>
                  </a:lnTo>
                  <a:lnTo>
                    <a:pt x="8740785" y="4404828"/>
                  </a:lnTo>
                  <a:lnTo>
                    <a:pt x="8746228" y="4445051"/>
                  </a:lnTo>
                  <a:lnTo>
                    <a:pt x="8750814" y="4484924"/>
                  </a:lnTo>
                  <a:lnTo>
                    <a:pt x="8754551" y="4524443"/>
                  </a:lnTo>
                  <a:lnTo>
                    <a:pt x="8757449" y="4563605"/>
                  </a:lnTo>
                  <a:lnTo>
                    <a:pt x="8759516" y="4602404"/>
                  </a:lnTo>
                  <a:lnTo>
                    <a:pt x="8760761" y="4640837"/>
                  </a:lnTo>
                  <a:lnTo>
                    <a:pt x="8761194" y="4678899"/>
                  </a:lnTo>
                  <a:lnTo>
                    <a:pt x="8760823" y="4716585"/>
                  </a:lnTo>
                  <a:lnTo>
                    <a:pt x="8757704" y="4790816"/>
                  </a:lnTo>
                  <a:lnTo>
                    <a:pt x="8751476" y="4863495"/>
                  </a:lnTo>
                  <a:lnTo>
                    <a:pt x="8742210" y="4934587"/>
                  </a:lnTo>
                  <a:lnTo>
                    <a:pt x="8729977" y="5004059"/>
                  </a:lnTo>
                  <a:lnTo>
                    <a:pt x="8714847" y="5071876"/>
                  </a:lnTo>
                  <a:lnTo>
                    <a:pt x="8696892" y="5138003"/>
                  </a:lnTo>
                  <a:lnTo>
                    <a:pt x="8676183" y="5202406"/>
                  </a:lnTo>
                  <a:lnTo>
                    <a:pt x="8652791" y="5265052"/>
                  </a:lnTo>
                  <a:lnTo>
                    <a:pt x="8626786" y="5325904"/>
                  </a:lnTo>
                  <a:lnTo>
                    <a:pt x="8598241" y="5384930"/>
                  </a:lnTo>
                  <a:lnTo>
                    <a:pt x="8567225" y="5442095"/>
                  </a:lnTo>
                  <a:lnTo>
                    <a:pt x="8533810" y="5497365"/>
                  </a:lnTo>
                  <a:lnTo>
                    <a:pt x="8498067" y="5550704"/>
                  </a:lnTo>
                  <a:lnTo>
                    <a:pt x="8460067" y="5602079"/>
                  </a:lnTo>
                  <a:lnTo>
                    <a:pt x="8419881" y="5651456"/>
                  </a:lnTo>
                  <a:lnTo>
                    <a:pt x="8377580" y="5698799"/>
                  </a:lnTo>
                  <a:lnTo>
                    <a:pt x="8333235" y="5744076"/>
                  </a:lnTo>
                  <a:lnTo>
                    <a:pt x="8286917" y="5787250"/>
                  </a:lnTo>
                  <a:lnTo>
                    <a:pt x="8238697" y="5828289"/>
                  </a:lnTo>
                  <a:lnTo>
                    <a:pt x="8188646" y="5867157"/>
                  </a:lnTo>
                  <a:lnTo>
                    <a:pt x="8136835" y="5903821"/>
                  </a:lnTo>
                  <a:lnTo>
                    <a:pt x="8083334" y="5938246"/>
                  </a:lnTo>
                  <a:lnTo>
                    <a:pt x="8028216" y="5970397"/>
                  </a:lnTo>
                  <a:lnTo>
                    <a:pt x="7971551" y="6000240"/>
                  </a:lnTo>
                  <a:lnTo>
                    <a:pt x="7913410" y="6027742"/>
                  </a:lnTo>
                  <a:lnTo>
                    <a:pt x="7853864" y="6052867"/>
                  </a:lnTo>
                  <a:lnTo>
                    <a:pt x="7792985" y="6075581"/>
                  </a:lnTo>
                  <a:lnTo>
                    <a:pt x="7730842" y="6095850"/>
                  </a:lnTo>
                  <a:lnTo>
                    <a:pt x="7667507" y="6113640"/>
                  </a:lnTo>
                  <a:lnTo>
                    <a:pt x="7603052" y="6128915"/>
                  </a:lnTo>
                  <a:lnTo>
                    <a:pt x="7537547" y="6141643"/>
                  </a:lnTo>
                  <a:lnTo>
                    <a:pt x="7471063" y="6151788"/>
                  </a:lnTo>
                  <a:lnTo>
                    <a:pt x="7403671" y="6159316"/>
                  </a:lnTo>
                  <a:lnTo>
                    <a:pt x="7335442" y="6164193"/>
                  </a:lnTo>
                  <a:lnTo>
                    <a:pt x="7266447" y="6166384"/>
                  </a:lnTo>
                  <a:lnTo>
                    <a:pt x="7231685" y="6166462"/>
                  </a:lnTo>
                  <a:lnTo>
                    <a:pt x="7196758" y="6165855"/>
                  </a:lnTo>
                  <a:lnTo>
                    <a:pt x="7126445" y="6162572"/>
                  </a:lnTo>
                  <a:lnTo>
                    <a:pt x="7055579" y="6156501"/>
                  </a:lnTo>
                  <a:lnTo>
                    <a:pt x="6984232" y="6147606"/>
                  </a:lnTo>
                  <a:lnTo>
                    <a:pt x="6485734" y="6077202"/>
                  </a:lnTo>
                  <a:lnTo>
                    <a:pt x="6279094" y="6049923"/>
                  </a:lnTo>
                  <a:lnTo>
                    <a:pt x="6112211" y="6029429"/>
                  </a:lnTo>
                  <a:lnTo>
                    <a:pt x="5985459" y="6014985"/>
                  </a:lnTo>
                  <a:lnTo>
                    <a:pt x="5856863" y="6001446"/>
                  </a:lnTo>
                  <a:lnTo>
                    <a:pt x="5725989" y="5988908"/>
                  </a:lnTo>
                  <a:lnTo>
                    <a:pt x="5592403" y="5977469"/>
                  </a:lnTo>
                  <a:lnTo>
                    <a:pt x="5501626" y="5970503"/>
                  </a:lnTo>
                  <a:lnTo>
                    <a:pt x="5409323" y="5964098"/>
                  </a:lnTo>
                  <a:lnTo>
                    <a:pt x="5315365" y="5958284"/>
                  </a:lnTo>
                  <a:lnTo>
                    <a:pt x="5219625" y="5953089"/>
                  </a:lnTo>
                  <a:lnTo>
                    <a:pt x="5121973" y="5948543"/>
                  </a:lnTo>
                  <a:lnTo>
                    <a:pt x="5022282" y="5944674"/>
                  </a:lnTo>
                  <a:lnTo>
                    <a:pt x="4920423" y="5941511"/>
                  </a:lnTo>
                  <a:lnTo>
                    <a:pt x="4816267" y="5939084"/>
                  </a:lnTo>
                  <a:lnTo>
                    <a:pt x="4709686" y="5937422"/>
                  </a:lnTo>
                  <a:lnTo>
                    <a:pt x="4600553" y="5936553"/>
                  </a:lnTo>
                  <a:lnTo>
                    <a:pt x="4488738" y="5936507"/>
                  </a:lnTo>
                  <a:lnTo>
                    <a:pt x="4374112" y="5937313"/>
                  </a:lnTo>
                  <a:lnTo>
                    <a:pt x="4256549" y="5939000"/>
                  </a:lnTo>
                  <a:lnTo>
                    <a:pt x="4135918" y="5941596"/>
                  </a:lnTo>
                  <a:lnTo>
                    <a:pt x="4012093" y="5945131"/>
                  </a:lnTo>
                  <a:lnTo>
                    <a:pt x="3884943" y="5949634"/>
                  </a:lnTo>
                  <a:lnTo>
                    <a:pt x="3754342" y="5955134"/>
                  </a:lnTo>
                  <a:lnTo>
                    <a:pt x="3620160" y="5961659"/>
                  </a:lnTo>
                  <a:lnTo>
                    <a:pt x="3482270" y="5969240"/>
                  </a:lnTo>
                  <a:lnTo>
                    <a:pt x="3340542" y="5977905"/>
                  </a:lnTo>
                  <a:lnTo>
                    <a:pt x="3194848" y="5987683"/>
                  </a:lnTo>
                  <a:lnTo>
                    <a:pt x="3137868" y="5991104"/>
                  </a:lnTo>
                  <a:lnTo>
                    <a:pt x="3081149" y="5993381"/>
                  </a:lnTo>
                  <a:lnTo>
                    <a:pt x="3024698" y="5994531"/>
                  </a:lnTo>
                  <a:lnTo>
                    <a:pt x="2968523" y="5994573"/>
                  </a:lnTo>
                  <a:lnTo>
                    <a:pt x="2912632" y="5993522"/>
                  </a:lnTo>
                  <a:lnTo>
                    <a:pt x="2857032" y="5991398"/>
                  </a:lnTo>
                  <a:lnTo>
                    <a:pt x="2801731" y="5988217"/>
                  </a:lnTo>
                  <a:lnTo>
                    <a:pt x="2746736" y="5983997"/>
                  </a:lnTo>
                  <a:lnTo>
                    <a:pt x="2692056" y="5978755"/>
                  </a:lnTo>
                  <a:lnTo>
                    <a:pt x="2637697" y="5972509"/>
                  </a:lnTo>
                  <a:lnTo>
                    <a:pt x="2583668" y="5965277"/>
                  </a:lnTo>
                  <a:lnTo>
                    <a:pt x="2529975" y="5957075"/>
                  </a:lnTo>
                  <a:lnTo>
                    <a:pt x="2476627" y="5947922"/>
                  </a:lnTo>
                  <a:lnTo>
                    <a:pt x="2423631" y="5937834"/>
                  </a:lnTo>
                  <a:lnTo>
                    <a:pt x="2370996" y="5926830"/>
                  </a:lnTo>
                  <a:lnTo>
                    <a:pt x="2318727" y="5914927"/>
                  </a:lnTo>
                  <a:lnTo>
                    <a:pt x="2266834" y="5902142"/>
                  </a:lnTo>
                  <a:lnTo>
                    <a:pt x="2215323" y="5888492"/>
                  </a:lnTo>
                  <a:lnTo>
                    <a:pt x="2164203" y="5873996"/>
                  </a:lnTo>
                  <a:lnTo>
                    <a:pt x="2113480" y="5858671"/>
                  </a:lnTo>
                  <a:lnTo>
                    <a:pt x="2063164" y="5842534"/>
                  </a:lnTo>
                  <a:lnTo>
                    <a:pt x="2013260" y="5825603"/>
                  </a:lnTo>
                  <a:lnTo>
                    <a:pt x="1963777" y="5807896"/>
                  </a:lnTo>
                  <a:lnTo>
                    <a:pt x="1914723" y="5789429"/>
                  </a:lnTo>
                  <a:lnTo>
                    <a:pt x="1866104" y="5770220"/>
                  </a:lnTo>
                  <a:lnTo>
                    <a:pt x="1817929" y="5750287"/>
                  </a:lnTo>
                  <a:lnTo>
                    <a:pt x="1770206" y="5729647"/>
                  </a:lnTo>
                  <a:lnTo>
                    <a:pt x="1722941" y="5708318"/>
                  </a:lnTo>
                  <a:lnTo>
                    <a:pt x="1676143" y="5686317"/>
                  </a:lnTo>
                  <a:lnTo>
                    <a:pt x="1629819" y="5663662"/>
                  </a:lnTo>
                  <a:lnTo>
                    <a:pt x="1583977" y="5640370"/>
                  </a:lnTo>
                  <a:lnTo>
                    <a:pt x="1538624" y="5616459"/>
                  </a:lnTo>
                  <a:lnTo>
                    <a:pt x="1493768" y="5591946"/>
                  </a:lnTo>
                  <a:lnTo>
                    <a:pt x="1449417" y="5566848"/>
                  </a:lnTo>
                  <a:lnTo>
                    <a:pt x="1405578" y="5541184"/>
                  </a:lnTo>
                  <a:lnTo>
                    <a:pt x="1362259" y="5514971"/>
                  </a:lnTo>
                  <a:lnTo>
                    <a:pt x="1319467" y="5488225"/>
                  </a:lnTo>
                  <a:lnTo>
                    <a:pt x="1277211" y="5460966"/>
                  </a:lnTo>
                  <a:lnTo>
                    <a:pt x="1235497" y="5433209"/>
                  </a:lnTo>
                  <a:lnTo>
                    <a:pt x="1194333" y="5404973"/>
                  </a:lnTo>
                  <a:lnTo>
                    <a:pt x="1153728" y="5376276"/>
                  </a:lnTo>
                  <a:lnTo>
                    <a:pt x="1113688" y="5347134"/>
                  </a:lnTo>
                  <a:lnTo>
                    <a:pt x="1074221" y="5317565"/>
                  </a:lnTo>
                  <a:lnTo>
                    <a:pt x="1035335" y="5287586"/>
                  </a:lnTo>
                  <a:lnTo>
                    <a:pt x="997038" y="5257216"/>
                  </a:lnTo>
                  <a:lnTo>
                    <a:pt x="959336" y="5226471"/>
                  </a:lnTo>
                  <a:lnTo>
                    <a:pt x="922239" y="5195370"/>
                  </a:lnTo>
                  <a:lnTo>
                    <a:pt x="885752" y="5163929"/>
                  </a:lnTo>
                  <a:lnTo>
                    <a:pt x="849885" y="5132166"/>
                  </a:lnTo>
                  <a:lnTo>
                    <a:pt x="814644" y="5100099"/>
                  </a:lnTo>
                  <a:lnTo>
                    <a:pt x="780037" y="5067744"/>
                  </a:lnTo>
                  <a:lnTo>
                    <a:pt x="746072" y="5035121"/>
                  </a:lnTo>
                  <a:lnTo>
                    <a:pt x="712757" y="5002245"/>
                  </a:lnTo>
                  <a:lnTo>
                    <a:pt x="680098" y="4969135"/>
                  </a:lnTo>
                  <a:lnTo>
                    <a:pt x="648104" y="4935808"/>
                  </a:lnTo>
                  <a:lnTo>
                    <a:pt x="616782" y="4902281"/>
                  </a:lnTo>
                  <a:lnTo>
                    <a:pt x="586141" y="4868573"/>
                  </a:lnTo>
                  <a:lnTo>
                    <a:pt x="556186" y="4834700"/>
                  </a:lnTo>
                  <a:lnTo>
                    <a:pt x="526927" y="4800680"/>
                  </a:lnTo>
                  <a:lnTo>
                    <a:pt x="498371" y="4766530"/>
                  </a:lnTo>
                  <a:lnTo>
                    <a:pt x="470525" y="4732269"/>
                  </a:lnTo>
                  <a:lnTo>
                    <a:pt x="443397" y="4697913"/>
                  </a:lnTo>
                  <a:lnTo>
                    <a:pt x="416994" y="4663479"/>
                  </a:lnTo>
                  <a:lnTo>
                    <a:pt x="391325" y="4628987"/>
                  </a:lnTo>
                  <a:lnTo>
                    <a:pt x="366397" y="4594452"/>
                  </a:lnTo>
                  <a:lnTo>
                    <a:pt x="342217" y="4559893"/>
                  </a:lnTo>
                  <a:lnTo>
                    <a:pt x="318793" y="4525327"/>
                  </a:lnTo>
                  <a:lnTo>
                    <a:pt x="296133" y="4490771"/>
                  </a:lnTo>
                  <a:lnTo>
                    <a:pt x="274245" y="4456243"/>
                  </a:lnTo>
                  <a:lnTo>
                    <a:pt x="253135" y="4421761"/>
                  </a:lnTo>
                  <a:lnTo>
                    <a:pt x="232812" y="4387341"/>
                  </a:lnTo>
                  <a:lnTo>
                    <a:pt x="213283" y="4353002"/>
                  </a:lnTo>
                  <a:lnTo>
                    <a:pt x="194555" y="4318761"/>
                  </a:lnTo>
                  <a:lnTo>
                    <a:pt x="176638" y="4284635"/>
                  </a:lnTo>
                  <a:lnTo>
                    <a:pt x="143261" y="4216800"/>
                  </a:lnTo>
                  <a:lnTo>
                    <a:pt x="113213" y="4149636"/>
                  </a:lnTo>
                  <a:lnTo>
                    <a:pt x="86556" y="4083283"/>
                  </a:lnTo>
                  <a:lnTo>
                    <a:pt x="63350" y="4017882"/>
                  </a:lnTo>
                  <a:lnTo>
                    <a:pt x="43656" y="3953572"/>
                  </a:lnTo>
                  <a:lnTo>
                    <a:pt x="27534" y="3890493"/>
                  </a:lnTo>
                  <a:lnTo>
                    <a:pt x="15047" y="3828786"/>
                  </a:lnTo>
                  <a:lnTo>
                    <a:pt x="6255" y="3768590"/>
                  </a:lnTo>
                  <a:lnTo>
                    <a:pt x="1219" y="3710045"/>
                  </a:lnTo>
                  <a:lnTo>
                    <a:pt x="0" y="3653290"/>
                  </a:lnTo>
                  <a:lnTo>
                    <a:pt x="840" y="3625629"/>
                  </a:lnTo>
                  <a:lnTo>
                    <a:pt x="5461" y="3571824"/>
                  </a:lnTo>
                  <a:lnTo>
                    <a:pt x="11929" y="3527164"/>
                  </a:lnTo>
                  <a:lnTo>
                    <a:pt x="19971" y="3484001"/>
                  </a:lnTo>
                  <a:lnTo>
                    <a:pt x="29551" y="3442294"/>
                  </a:lnTo>
                  <a:lnTo>
                    <a:pt x="40637" y="3402003"/>
                  </a:lnTo>
                  <a:lnTo>
                    <a:pt x="53194" y="3363086"/>
                  </a:lnTo>
                  <a:lnTo>
                    <a:pt x="67188" y="3325503"/>
                  </a:lnTo>
                  <a:lnTo>
                    <a:pt x="82587" y="3289212"/>
                  </a:lnTo>
                  <a:lnTo>
                    <a:pt x="99355" y="3254173"/>
                  </a:lnTo>
                  <a:lnTo>
                    <a:pt x="117459" y="3220346"/>
                  </a:lnTo>
                  <a:lnTo>
                    <a:pt x="157542" y="3156159"/>
                  </a:lnTo>
                  <a:lnTo>
                    <a:pt x="202563" y="3096327"/>
                  </a:lnTo>
                  <a:lnTo>
                    <a:pt x="226841" y="3067941"/>
                  </a:lnTo>
                  <a:lnTo>
                    <a:pt x="252252" y="3040520"/>
                  </a:lnTo>
                  <a:close/>
                </a:path>
              </a:pathLst>
            </a:custGeom>
            <a:solidFill>
              <a:srgbClr val="62B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00858" y="0"/>
              <a:ext cx="13286105" cy="10324465"/>
            </a:xfrm>
            <a:custGeom>
              <a:avLst/>
              <a:gdLst/>
              <a:ahLst/>
              <a:cxnLst/>
              <a:rect l="l" t="t" r="r" b="b"/>
              <a:pathLst>
                <a:path w="13286105" h="10324465">
                  <a:moveTo>
                    <a:pt x="6483321" y="91585"/>
                  </a:moveTo>
                  <a:lnTo>
                    <a:pt x="316625" y="3959848"/>
                  </a:lnTo>
                  <a:lnTo>
                    <a:pt x="263828" y="3843048"/>
                  </a:lnTo>
                  <a:lnTo>
                    <a:pt x="278890" y="3833600"/>
                  </a:lnTo>
                  <a:lnTo>
                    <a:pt x="226837" y="3716334"/>
                  </a:lnTo>
                  <a:lnTo>
                    <a:pt x="242635" y="3706424"/>
                  </a:lnTo>
                  <a:lnTo>
                    <a:pt x="191310" y="3588701"/>
                  </a:lnTo>
                  <a:lnTo>
                    <a:pt x="207830" y="3578338"/>
                  </a:lnTo>
                  <a:lnTo>
                    <a:pt x="157219" y="3460167"/>
                  </a:lnTo>
                  <a:lnTo>
                    <a:pt x="174445" y="3449362"/>
                  </a:lnTo>
                  <a:lnTo>
                    <a:pt x="124532" y="3330753"/>
                  </a:lnTo>
                  <a:lnTo>
                    <a:pt x="160705" y="3308062"/>
                  </a:lnTo>
                  <a:lnTo>
                    <a:pt x="111812" y="3188814"/>
                  </a:lnTo>
                  <a:lnTo>
                    <a:pt x="130737" y="3176943"/>
                  </a:lnTo>
                  <a:lnTo>
                    <a:pt x="82504" y="3057280"/>
                  </a:lnTo>
                  <a:lnTo>
                    <a:pt x="102082" y="3044999"/>
                  </a:lnTo>
                  <a:lnTo>
                    <a:pt x="54495" y="2924931"/>
                  </a:lnTo>
                  <a:lnTo>
                    <a:pt x="95241" y="2899372"/>
                  </a:lnTo>
                  <a:lnTo>
                    <a:pt x="48594" y="2778714"/>
                  </a:lnTo>
                  <a:lnTo>
                    <a:pt x="69739" y="2765450"/>
                  </a:lnTo>
                  <a:lnTo>
                    <a:pt x="23700" y="2644412"/>
                  </a:lnTo>
                  <a:lnTo>
                    <a:pt x="45446" y="2630771"/>
                  </a:lnTo>
                  <a:lnTo>
                    <a:pt x="0" y="2509360"/>
                  </a:lnTo>
                  <a:lnTo>
                    <a:pt x="44948" y="2481165"/>
                  </a:lnTo>
                  <a:lnTo>
                    <a:pt x="363" y="2359214"/>
                  </a:lnTo>
                  <a:lnTo>
                    <a:pt x="47000" y="2329959"/>
                  </a:lnTo>
                  <a:lnTo>
                    <a:pt x="3242" y="2207490"/>
                  </a:lnTo>
                  <a:lnTo>
                    <a:pt x="51499" y="2177219"/>
                  </a:lnTo>
                  <a:lnTo>
                    <a:pt x="8534" y="2054252"/>
                  </a:lnTo>
                  <a:lnTo>
                    <a:pt x="58344" y="2023007"/>
                  </a:lnTo>
                  <a:lnTo>
                    <a:pt x="16138" y="1899564"/>
                  </a:lnTo>
                  <a:lnTo>
                    <a:pt x="67432" y="1867388"/>
                  </a:lnTo>
                  <a:lnTo>
                    <a:pt x="25951" y="1743490"/>
                  </a:lnTo>
                  <a:lnTo>
                    <a:pt x="78662" y="1710425"/>
                  </a:lnTo>
                  <a:lnTo>
                    <a:pt x="37872" y="1586093"/>
                  </a:lnTo>
                  <a:lnTo>
                    <a:pt x="91931" y="1552183"/>
                  </a:lnTo>
                  <a:lnTo>
                    <a:pt x="51799" y="1427439"/>
                  </a:lnTo>
                  <a:lnTo>
                    <a:pt x="135117" y="1375175"/>
                  </a:lnTo>
                  <a:lnTo>
                    <a:pt x="95809" y="1249914"/>
                  </a:lnTo>
                  <a:lnTo>
                    <a:pt x="181507" y="1196157"/>
                  </a:lnTo>
                  <a:lnTo>
                    <a:pt x="142962" y="1070418"/>
                  </a:lnTo>
                  <a:lnTo>
                    <a:pt x="230859" y="1015281"/>
                  </a:lnTo>
                  <a:lnTo>
                    <a:pt x="193017" y="889100"/>
                  </a:lnTo>
                  <a:lnTo>
                    <a:pt x="313220" y="813699"/>
                  </a:lnTo>
                  <a:lnTo>
                    <a:pt x="276172" y="687021"/>
                  </a:lnTo>
                  <a:lnTo>
                    <a:pt x="399361" y="609746"/>
                  </a:lnTo>
                  <a:lnTo>
                    <a:pt x="363012" y="482629"/>
                  </a:lnTo>
                  <a:lnTo>
                    <a:pt x="552407" y="363825"/>
                  </a:lnTo>
                  <a:lnTo>
                    <a:pt x="516879" y="236192"/>
                  </a:lnTo>
                  <a:lnTo>
                    <a:pt x="759621" y="83925"/>
                  </a:lnTo>
                  <a:lnTo>
                    <a:pt x="6390328" y="0"/>
                  </a:lnTo>
                  <a:lnTo>
                    <a:pt x="6483321" y="91585"/>
                  </a:lnTo>
                  <a:close/>
                </a:path>
                <a:path w="13286105" h="10324465">
                  <a:moveTo>
                    <a:pt x="6645255" y="139925"/>
                  </a:moveTo>
                  <a:lnTo>
                    <a:pt x="355870" y="4085148"/>
                  </a:lnTo>
                  <a:lnTo>
                    <a:pt x="302314" y="3968825"/>
                  </a:lnTo>
                  <a:lnTo>
                    <a:pt x="6553977" y="47263"/>
                  </a:lnTo>
                  <a:lnTo>
                    <a:pt x="6645255" y="139925"/>
                  </a:lnTo>
                  <a:close/>
                </a:path>
                <a:path w="13286105" h="10324465">
                  <a:moveTo>
                    <a:pt x="6950410" y="248343"/>
                  </a:moveTo>
                  <a:lnTo>
                    <a:pt x="451378" y="4325075"/>
                  </a:lnTo>
                  <a:lnTo>
                    <a:pt x="396655" y="4209483"/>
                  </a:lnTo>
                  <a:lnTo>
                    <a:pt x="342325" y="4093645"/>
                  </a:lnTo>
                  <a:lnTo>
                    <a:pt x="6717386" y="94678"/>
                  </a:lnTo>
                  <a:lnTo>
                    <a:pt x="6809179" y="187017"/>
                  </a:lnTo>
                  <a:lnTo>
                    <a:pt x="6858201" y="156265"/>
                  </a:lnTo>
                  <a:lnTo>
                    <a:pt x="6950410" y="248343"/>
                  </a:lnTo>
                  <a:close/>
                </a:path>
                <a:path w="13286105" h="10324465">
                  <a:moveTo>
                    <a:pt x="7118263" y="292970"/>
                  </a:moveTo>
                  <a:lnTo>
                    <a:pt x="494530" y="4447924"/>
                  </a:lnTo>
                  <a:lnTo>
                    <a:pt x="439011" y="4332832"/>
                  </a:lnTo>
                  <a:lnTo>
                    <a:pt x="7025458" y="201267"/>
                  </a:lnTo>
                  <a:lnTo>
                    <a:pt x="7118263" y="292970"/>
                  </a:lnTo>
                  <a:close/>
                </a:path>
                <a:path w="13286105" h="10324465">
                  <a:moveTo>
                    <a:pt x="7288614" y="336030"/>
                  </a:moveTo>
                  <a:lnTo>
                    <a:pt x="539298" y="4569760"/>
                  </a:lnTo>
                  <a:lnTo>
                    <a:pt x="482967" y="4455178"/>
                  </a:lnTo>
                  <a:lnTo>
                    <a:pt x="7195167" y="244729"/>
                  </a:lnTo>
                  <a:lnTo>
                    <a:pt x="7288614" y="336030"/>
                  </a:lnTo>
                  <a:close/>
                </a:path>
                <a:path w="13286105" h="10324465">
                  <a:moveTo>
                    <a:pt x="7610174" y="434157"/>
                  </a:moveTo>
                  <a:lnTo>
                    <a:pt x="643288" y="4804366"/>
                  </a:lnTo>
                  <a:lnTo>
                    <a:pt x="585712" y="4690564"/>
                  </a:lnTo>
                  <a:lnTo>
                    <a:pt x="528554" y="4576500"/>
                  </a:lnTo>
                  <a:lnTo>
                    <a:pt x="7341042" y="303142"/>
                  </a:lnTo>
                  <a:lnTo>
                    <a:pt x="7435002" y="394122"/>
                  </a:lnTo>
                  <a:lnTo>
                    <a:pt x="7515492" y="343632"/>
                  </a:lnTo>
                  <a:lnTo>
                    <a:pt x="7610174" y="434157"/>
                  </a:lnTo>
                  <a:close/>
                </a:path>
                <a:path w="13286105" h="10324465">
                  <a:moveTo>
                    <a:pt x="7788357" y="472305"/>
                  </a:moveTo>
                  <a:lnTo>
                    <a:pt x="692227" y="4923585"/>
                  </a:lnTo>
                  <a:lnTo>
                    <a:pt x="633801" y="4810317"/>
                  </a:lnTo>
                  <a:lnTo>
                    <a:pt x="7692904" y="382262"/>
                  </a:lnTo>
                  <a:lnTo>
                    <a:pt x="7788357" y="472305"/>
                  </a:lnTo>
                  <a:close/>
                </a:path>
                <a:path w="13286105" h="10324465">
                  <a:moveTo>
                    <a:pt x="8124847" y="561067"/>
                  </a:moveTo>
                  <a:lnTo>
                    <a:pt x="802616" y="5154177"/>
                  </a:lnTo>
                  <a:lnTo>
                    <a:pt x="742888" y="5041725"/>
                  </a:lnTo>
                  <a:lnTo>
                    <a:pt x="683597" y="4928999"/>
                  </a:lnTo>
                  <a:lnTo>
                    <a:pt x="7844891" y="436842"/>
                  </a:lnTo>
                  <a:lnTo>
                    <a:pt x="7940951" y="526503"/>
                  </a:lnTo>
                  <a:lnTo>
                    <a:pt x="8027936" y="471939"/>
                  </a:lnTo>
                  <a:lnTo>
                    <a:pt x="8124847" y="561067"/>
                  </a:lnTo>
                  <a:close/>
                </a:path>
                <a:path w="13286105" h="10324465">
                  <a:moveTo>
                    <a:pt x="8281940" y="612444"/>
                  </a:moveTo>
                  <a:lnTo>
                    <a:pt x="855915" y="5270662"/>
                  </a:lnTo>
                  <a:lnTo>
                    <a:pt x="795300" y="5158767"/>
                  </a:lnTo>
                  <a:lnTo>
                    <a:pt x="8184360" y="523736"/>
                  </a:lnTo>
                  <a:lnTo>
                    <a:pt x="8281940" y="612444"/>
                  </a:lnTo>
                  <a:close/>
                </a:path>
                <a:path w="13286105" h="10324465">
                  <a:moveTo>
                    <a:pt x="8634133" y="691356"/>
                  </a:moveTo>
                  <a:lnTo>
                    <a:pt x="972985" y="5497063"/>
                  </a:lnTo>
                  <a:lnTo>
                    <a:pt x="911011" y="5386020"/>
                  </a:lnTo>
                  <a:lnTo>
                    <a:pt x="849493" y="5274690"/>
                  </a:lnTo>
                  <a:lnTo>
                    <a:pt x="8342816" y="574257"/>
                  </a:lnTo>
                  <a:lnTo>
                    <a:pt x="8441090" y="662529"/>
                  </a:lnTo>
                  <a:lnTo>
                    <a:pt x="8534891" y="603690"/>
                  </a:lnTo>
                  <a:lnTo>
                    <a:pt x="8634133" y="691356"/>
                  </a:lnTo>
                  <a:close/>
                </a:path>
                <a:path w="13286105" h="10324465">
                  <a:moveTo>
                    <a:pt x="8964966" y="783666"/>
                  </a:moveTo>
                  <a:lnTo>
                    <a:pt x="1094199" y="5720864"/>
                  </a:lnTo>
                  <a:lnTo>
                    <a:pt x="1030832" y="5610694"/>
                  </a:lnTo>
                  <a:lnTo>
                    <a:pt x="967933" y="5500231"/>
                  </a:lnTo>
                  <a:lnTo>
                    <a:pt x="8698393" y="651046"/>
                  </a:lnTo>
                  <a:lnTo>
                    <a:pt x="8798390" y="738238"/>
                  </a:lnTo>
                  <a:lnTo>
                    <a:pt x="8864187" y="696965"/>
                  </a:lnTo>
                  <a:lnTo>
                    <a:pt x="8964966" y="783666"/>
                  </a:lnTo>
                  <a:close/>
                </a:path>
                <a:path w="13286105" h="10324465">
                  <a:moveTo>
                    <a:pt x="9340604" y="847871"/>
                  </a:moveTo>
                  <a:lnTo>
                    <a:pt x="1217909" y="5943099"/>
                  </a:lnTo>
                  <a:lnTo>
                    <a:pt x="1154090" y="5833214"/>
                  </a:lnTo>
                  <a:lnTo>
                    <a:pt x="1090358" y="5723273"/>
                  </a:lnTo>
                  <a:lnTo>
                    <a:pt x="9032352" y="741396"/>
                  </a:lnTo>
                  <a:lnTo>
                    <a:pt x="9133938" y="827591"/>
                  </a:lnTo>
                  <a:lnTo>
                    <a:pt x="9237900" y="762377"/>
                  </a:lnTo>
                  <a:lnTo>
                    <a:pt x="9340604" y="847871"/>
                  </a:lnTo>
                  <a:close/>
                </a:path>
                <a:path w="13286105" h="10324465">
                  <a:moveTo>
                    <a:pt x="9693003" y="926654"/>
                  </a:moveTo>
                  <a:lnTo>
                    <a:pt x="1342420" y="6164832"/>
                  </a:lnTo>
                  <a:lnTo>
                    <a:pt x="1278330" y="6055116"/>
                  </a:lnTo>
                  <a:lnTo>
                    <a:pt x="1214332" y="5945343"/>
                  </a:lnTo>
                  <a:lnTo>
                    <a:pt x="9411902" y="803147"/>
                  </a:lnTo>
                  <a:lnTo>
                    <a:pt x="9515474" y="888096"/>
                  </a:lnTo>
                  <a:lnTo>
                    <a:pt x="9588535" y="842267"/>
                  </a:lnTo>
                  <a:lnTo>
                    <a:pt x="9693003" y="926654"/>
                  </a:lnTo>
                  <a:close/>
                </a:path>
                <a:path w="13286105" h="10324465">
                  <a:moveTo>
                    <a:pt x="9873267" y="963496"/>
                  </a:moveTo>
                  <a:lnTo>
                    <a:pt x="1403392" y="6276504"/>
                  </a:lnTo>
                  <a:lnTo>
                    <a:pt x="1339116" y="6166905"/>
                  </a:lnTo>
                  <a:lnTo>
                    <a:pt x="9767879" y="879686"/>
                  </a:lnTo>
                  <a:lnTo>
                    <a:pt x="9873267" y="963496"/>
                  </a:lnTo>
                  <a:close/>
                </a:path>
                <a:path w="13286105" h="10324465">
                  <a:moveTo>
                    <a:pt x="10242316" y="1031834"/>
                  </a:moveTo>
                  <a:lnTo>
                    <a:pt x="1529306" y="6497357"/>
                  </a:lnTo>
                  <a:lnTo>
                    <a:pt x="1464742" y="6387938"/>
                  </a:lnTo>
                  <a:lnTo>
                    <a:pt x="1400276" y="6278458"/>
                  </a:lnTo>
                  <a:lnTo>
                    <a:pt x="9950010" y="915356"/>
                  </a:lnTo>
                  <a:lnTo>
                    <a:pt x="10056345" y="998573"/>
                  </a:lnTo>
                  <a:lnTo>
                    <a:pt x="10135009" y="949228"/>
                  </a:lnTo>
                  <a:lnTo>
                    <a:pt x="10242316" y="1031834"/>
                  </a:lnTo>
                  <a:close/>
                </a:path>
                <a:path w="13286105" h="10324465">
                  <a:moveTo>
                    <a:pt x="10581403" y="1118967"/>
                  </a:moveTo>
                  <a:lnTo>
                    <a:pt x="1656104" y="6717655"/>
                  </a:lnTo>
                  <a:lnTo>
                    <a:pt x="1591242" y="6608424"/>
                  </a:lnTo>
                  <a:lnTo>
                    <a:pt x="1526481" y="6499129"/>
                  </a:lnTo>
                  <a:lnTo>
                    <a:pt x="10322951" y="981253"/>
                  </a:lnTo>
                  <a:lnTo>
                    <a:pt x="10431258" y="1063233"/>
                  </a:lnTo>
                  <a:lnTo>
                    <a:pt x="10472416" y="1037415"/>
                  </a:lnTo>
                  <a:lnTo>
                    <a:pt x="10581403" y="1118967"/>
                  </a:lnTo>
                  <a:close/>
                </a:path>
                <a:path w="13286105" h="10324465">
                  <a:moveTo>
                    <a:pt x="10972716" y="1173340"/>
                  </a:moveTo>
                  <a:lnTo>
                    <a:pt x="1783817" y="6937380"/>
                  </a:lnTo>
                  <a:lnTo>
                    <a:pt x="1718647" y="6828342"/>
                  </a:lnTo>
                  <a:lnTo>
                    <a:pt x="1653580" y="6719238"/>
                  </a:lnTo>
                  <a:lnTo>
                    <a:pt x="10665441" y="1066252"/>
                  </a:lnTo>
                  <a:lnTo>
                    <a:pt x="10775470" y="1147151"/>
                  </a:lnTo>
                  <a:lnTo>
                    <a:pt x="10861618" y="1093112"/>
                  </a:lnTo>
                  <a:lnTo>
                    <a:pt x="10972716" y="1173340"/>
                  </a:lnTo>
                  <a:close/>
                </a:path>
                <a:path w="13286105" h="10324465">
                  <a:moveTo>
                    <a:pt x="11173220" y="1197486"/>
                  </a:moveTo>
                  <a:lnTo>
                    <a:pt x="1846987" y="7047672"/>
                  </a:lnTo>
                  <a:lnTo>
                    <a:pt x="1781605" y="6938767"/>
                  </a:lnTo>
                  <a:lnTo>
                    <a:pt x="11061028" y="1117944"/>
                  </a:lnTo>
                  <a:lnTo>
                    <a:pt x="11173220" y="1197486"/>
                  </a:lnTo>
                  <a:close/>
                </a:path>
                <a:path w="13286105" h="10324465">
                  <a:moveTo>
                    <a:pt x="11537340" y="1268916"/>
                  </a:moveTo>
                  <a:lnTo>
                    <a:pt x="1976295" y="7266397"/>
                  </a:lnTo>
                  <a:lnTo>
                    <a:pt x="1910587" y="7157695"/>
                  </a:lnTo>
                  <a:lnTo>
                    <a:pt x="1844990" y="7048925"/>
                  </a:lnTo>
                  <a:lnTo>
                    <a:pt x="11218296" y="1169210"/>
                  </a:lnTo>
                  <a:lnTo>
                    <a:pt x="11331233" y="1248285"/>
                  </a:lnTo>
                  <a:lnTo>
                    <a:pt x="11423265" y="1190555"/>
                  </a:lnTo>
                  <a:lnTo>
                    <a:pt x="11537340" y="1268916"/>
                  </a:lnTo>
                  <a:close/>
                </a:path>
                <a:path w="13286105" h="10324465">
                  <a:moveTo>
                    <a:pt x="11724008" y="1301741"/>
                  </a:moveTo>
                  <a:lnTo>
                    <a:pt x="2040557" y="7376004"/>
                  </a:lnTo>
                  <a:lnTo>
                    <a:pt x="1974627" y="7267443"/>
                  </a:lnTo>
                  <a:lnTo>
                    <a:pt x="11620627" y="1216672"/>
                  </a:lnTo>
                  <a:lnTo>
                    <a:pt x="11724008" y="1301741"/>
                  </a:lnTo>
                  <a:close/>
                </a:path>
                <a:path w="13286105" h="10324465">
                  <a:moveTo>
                    <a:pt x="12098630" y="1366583"/>
                  </a:moveTo>
                  <a:lnTo>
                    <a:pt x="2171546" y="7593673"/>
                  </a:lnTo>
                  <a:lnTo>
                    <a:pt x="2105273" y="7485327"/>
                  </a:lnTo>
                  <a:lnTo>
                    <a:pt x="2039114" y="7376909"/>
                  </a:lnTo>
                  <a:lnTo>
                    <a:pt x="11794546" y="1257494"/>
                  </a:lnTo>
                  <a:lnTo>
                    <a:pt x="11896678" y="1343346"/>
                  </a:lnTo>
                  <a:lnTo>
                    <a:pt x="11998142" y="1279699"/>
                  </a:lnTo>
                  <a:lnTo>
                    <a:pt x="12098630" y="1366583"/>
                  </a:lnTo>
                  <a:close/>
                </a:path>
                <a:path w="13286105" h="10324465">
                  <a:moveTo>
                    <a:pt x="12262682" y="1413595"/>
                  </a:moveTo>
                  <a:lnTo>
                    <a:pt x="2236959" y="7702560"/>
                  </a:lnTo>
                  <a:lnTo>
                    <a:pt x="2170450" y="7594361"/>
                  </a:lnTo>
                  <a:lnTo>
                    <a:pt x="12163412" y="1325947"/>
                  </a:lnTo>
                  <a:lnTo>
                    <a:pt x="12262682" y="1413595"/>
                  </a:lnTo>
                  <a:close/>
                </a:path>
                <a:path w="13286105" h="10324465">
                  <a:moveTo>
                    <a:pt x="12579942" y="1514420"/>
                  </a:moveTo>
                  <a:lnTo>
                    <a:pt x="2369717" y="7919119"/>
                  </a:lnTo>
                  <a:lnTo>
                    <a:pt x="2302848" y="7811147"/>
                  </a:lnTo>
                  <a:lnTo>
                    <a:pt x="2236100" y="7703098"/>
                  </a:lnTo>
                  <a:lnTo>
                    <a:pt x="12325041" y="1374478"/>
                  </a:lnTo>
                  <a:lnTo>
                    <a:pt x="12423106" y="1462882"/>
                  </a:lnTo>
                  <a:lnTo>
                    <a:pt x="12483068" y="1425268"/>
                  </a:lnTo>
                  <a:lnTo>
                    <a:pt x="12579942" y="1514420"/>
                  </a:lnTo>
                  <a:close/>
                </a:path>
                <a:path w="13286105" h="10324465">
                  <a:moveTo>
                    <a:pt x="12733228" y="1568184"/>
                  </a:moveTo>
                  <a:lnTo>
                    <a:pt x="2436337" y="8027248"/>
                  </a:lnTo>
                  <a:lnTo>
                    <a:pt x="2369222" y="7919430"/>
                  </a:lnTo>
                  <a:lnTo>
                    <a:pt x="12637533" y="1478294"/>
                  </a:lnTo>
                  <a:lnTo>
                    <a:pt x="12733228" y="1568184"/>
                  </a:lnTo>
                  <a:close/>
                </a:path>
                <a:path w="13286105" h="10324465">
                  <a:moveTo>
                    <a:pt x="13172187" y="1742588"/>
                  </a:moveTo>
                  <a:lnTo>
                    <a:pt x="2638837" y="8349978"/>
                  </a:lnTo>
                  <a:lnTo>
                    <a:pt x="2571086" y="8242559"/>
                  </a:lnTo>
                  <a:lnTo>
                    <a:pt x="2503457" y="8135063"/>
                  </a:lnTo>
                  <a:lnTo>
                    <a:pt x="2436091" y="8027402"/>
                  </a:lnTo>
                  <a:lnTo>
                    <a:pt x="12788476" y="1533528"/>
                  </a:lnTo>
                  <a:lnTo>
                    <a:pt x="12883005" y="1624150"/>
                  </a:lnTo>
                  <a:lnTo>
                    <a:pt x="12935934" y="1590948"/>
                  </a:lnTo>
                  <a:lnTo>
                    <a:pt x="13029311" y="1682293"/>
                  </a:lnTo>
                  <a:lnTo>
                    <a:pt x="13079949" y="1650529"/>
                  </a:lnTo>
                  <a:lnTo>
                    <a:pt x="13172187" y="1742588"/>
                  </a:lnTo>
                  <a:close/>
                </a:path>
                <a:path w="13286105" h="10324465">
                  <a:moveTo>
                    <a:pt x="10910027" y="10207762"/>
                  </a:moveTo>
                  <a:lnTo>
                    <a:pt x="10770097" y="10295538"/>
                  </a:lnTo>
                  <a:lnTo>
                    <a:pt x="4037216" y="10321247"/>
                  </a:lnTo>
                  <a:lnTo>
                    <a:pt x="4032505" y="10324202"/>
                  </a:lnTo>
                  <a:lnTo>
                    <a:pt x="3959148" y="10220299"/>
                  </a:lnTo>
                  <a:lnTo>
                    <a:pt x="3953449" y="10223874"/>
                  </a:lnTo>
                  <a:lnTo>
                    <a:pt x="3880435" y="10119756"/>
                  </a:lnTo>
                  <a:lnTo>
                    <a:pt x="3875078" y="10123117"/>
                  </a:lnTo>
                  <a:lnTo>
                    <a:pt x="3802403" y="10018786"/>
                  </a:lnTo>
                  <a:lnTo>
                    <a:pt x="3797382" y="10021935"/>
                  </a:lnTo>
                  <a:lnTo>
                    <a:pt x="3725042" y="9917395"/>
                  </a:lnTo>
                  <a:lnTo>
                    <a:pt x="3720353" y="9920336"/>
                  </a:lnTo>
                  <a:lnTo>
                    <a:pt x="3648342" y="9815589"/>
                  </a:lnTo>
                  <a:lnTo>
                    <a:pt x="3643981" y="9818325"/>
                  </a:lnTo>
                  <a:lnTo>
                    <a:pt x="3572295" y="9713374"/>
                  </a:lnTo>
                  <a:lnTo>
                    <a:pt x="3568257" y="9715907"/>
                  </a:lnTo>
                  <a:lnTo>
                    <a:pt x="3496892" y="9610755"/>
                  </a:lnTo>
                  <a:lnTo>
                    <a:pt x="3493171" y="9613089"/>
                  </a:lnTo>
                  <a:lnTo>
                    <a:pt x="3422122" y="9507738"/>
                  </a:lnTo>
                  <a:lnTo>
                    <a:pt x="3418715" y="9509876"/>
                  </a:lnTo>
                  <a:lnTo>
                    <a:pt x="3347976" y="9404330"/>
                  </a:lnTo>
                  <a:lnTo>
                    <a:pt x="3344878" y="9406274"/>
                  </a:lnTo>
                  <a:lnTo>
                    <a:pt x="3274446" y="9300536"/>
                  </a:lnTo>
                  <a:lnTo>
                    <a:pt x="3271652" y="9302289"/>
                  </a:lnTo>
                  <a:lnTo>
                    <a:pt x="3201523" y="9196362"/>
                  </a:lnTo>
                  <a:lnTo>
                    <a:pt x="3199028" y="9197926"/>
                  </a:lnTo>
                  <a:lnTo>
                    <a:pt x="3129195" y="9091813"/>
                  </a:lnTo>
                  <a:lnTo>
                    <a:pt x="3126996" y="9093193"/>
                  </a:lnTo>
                  <a:lnTo>
                    <a:pt x="3057456" y="8986896"/>
                  </a:lnTo>
                  <a:lnTo>
                    <a:pt x="3055547" y="8988093"/>
                  </a:lnTo>
                  <a:lnTo>
                    <a:pt x="2986295" y="8881615"/>
                  </a:lnTo>
                  <a:lnTo>
                    <a:pt x="2984671" y="8882634"/>
                  </a:lnTo>
                  <a:lnTo>
                    <a:pt x="2915702" y="8775979"/>
                  </a:lnTo>
                  <a:lnTo>
                    <a:pt x="2846873" y="8669235"/>
                  </a:lnTo>
                  <a:lnTo>
                    <a:pt x="2845670" y="8669991"/>
                  </a:lnTo>
                  <a:lnTo>
                    <a:pt x="2777117" y="8563074"/>
                  </a:lnTo>
                  <a:lnTo>
                    <a:pt x="2776187" y="8563657"/>
                  </a:lnTo>
                  <a:lnTo>
                    <a:pt x="2707907" y="8456570"/>
                  </a:lnTo>
                  <a:lnTo>
                    <a:pt x="2707246" y="8456984"/>
                  </a:lnTo>
                  <a:lnTo>
                    <a:pt x="2639233" y="8349730"/>
                  </a:lnTo>
                  <a:lnTo>
                    <a:pt x="13196561" y="1727299"/>
                  </a:lnTo>
                  <a:lnTo>
                    <a:pt x="13285599" y="1821365"/>
                  </a:lnTo>
                  <a:lnTo>
                    <a:pt x="13271576" y="8426566"/>
                  </a:lnTo>
                  <a:lnTo>
                    <a:pt x="11183651" y="9736286"/>
                  </a:lnTo>
                  <a:lnTo>
                    <a:pt x="11224739" y="9860431"/>
                  </a:lnTo>
                  <a:lnTo>
                    <a:pt x="10862172" y="10087863"/>
                  </a:lnTo>
                  <a:lnTo>
                    <a:pt x="10910027" y="10207762"/>
                  </a:lnTo>
                  <a:close/>
                </a:path>
                <a:path w="13286105" h="10324465">
                  <a:moveTo>
                    <a:pt x="13270302" y="9027039"/>
                  </a:moveTo>
                  <a:lnTo>
                    <a:pt x="13221580" y="9057601"/>
                  </a:lnTo>
                  <a:lnTo>
                    <a:pt x="13116213" y="8973778"/>
                  </a:lnTo>
                  <a:lnTo>
                    <a:pt x="12847460" y="9142362"/>
                  </a:lnTo>
                  <a:lnTo>
                    <a:pt x="12741056" y="9059190"/>
                  </a:lnTo>
                  <a:lnTo>
                    <a:pt x="12424789" y="9257579"/>
                  </a:lnTo>
                  <a:lnTo>
                    <a:pt x="12317137" y="9175188"/>
                  </a:lnTo>
                  <a:lnTo>
                    <a:pt x="11791257" y="9505064"/>
                  </a:lnTo>
                  <a:lnTo>
                    <a:pt x="11686593" y="9420799"/>
                  </a:lnTo>
                  <a:lnTo>
                    <a:pt x="13271576" y="8426566"/>
                  </a:lnTo>
                  <a:lnTo>
                    <a:pt x="13270302" y="90270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1243" y="1714500"/>
            <a:ext cx="4539615" cy="5770811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5080" indent="-635" algn="ctr">
              <a:lnSpc>
                <a:spcPts val="5480"/>
              </a:lnSpc>
              <a:spcBef>
                <a:spcPts val="1000"/>
              </a:spcBef>
            </a:pPr>
            <a:r>
              <a:rPr lang="ru-RU" sz="8000" dirty="0"/>
              <a:t>Умение понимать значение слова или выражения на основе контекста</a:t>
            </a:r>
            <a:endParaRPr sz="8000" dirty="0">
              <a:latin typeface="Microsoft Sans Serif"/>
              <a:cs typeface="Microsoft Sans Serif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523918">
            <a:off x="6797150" y="1639160"/>
            <a:ext cx="1020718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Фрагмент текста</a:t>
            </a:r>
          </a:p>
          <a:p>
            <a:pPr>
              <a:buNone/>
            </a:pPr>
            <a:r>
              <a:rPr lang="ru-RU" sz="4400" dirty="0"/>
              <a:t>«Предшественниками самолетов были планеры – летательные аппараты, похожие на птиц. Мотора у них  не было. Их запускали с холма или обрыва».</a:t>
            </a:r>
          </a:p>
          <a:p>
            <a:pPr>
              <a:buNone/>
            </a:pPr>
            <a:r>
              <a:rPr lang="ru-RU" sz="4400" dirty="0"/>
              <a:t>Задание для оценки</a:t>
            </a:r>
            <a:r>
              <a:rPr lang="en-US" sz="4400" dirty="0"/>
              <a:t>: </a:t>
            </a:r>
            <a:r>
              <a:rPr lang="ru-RU" sz="4400" dirty="0"/>
              <a:t>Что означает слово «планер»</a:t>
            </a:r>
            <a:r>
              <a:rPr lang="en-US" sz="4400" dirty="0"/>
              <a:t>?</a:t>
            </a:r>
            <a:r>
              <a:rPr lang="ru-RU" sz="4400" dirty="0"/>
              <a:t> Дайте объяснение  для толкового словаря на основе текста.</a:t>
            </a:r>
          </a:p>
          <a:p>
            <a:pPr>
              <a:buNone/>
            </a:pPr>
            <a:r>
              <a:rPr lang="ru-RU" sz="4400" dirty="0"/>
              <a:t>Ответ</a:t>
            </a:r>
            <a:r>
              <a:rPr lang="en-US" sz="4400" dirty="0"/>
              <a:t>: </a:t>
            </a:r>
            <a:r>
              <a:rPr lang="ru-RU" sz="4400" dirty="0"/>
              <a:t>планер - это летательный  аппарат без мотора.</a:t>
            </a:r>
          </a:p>
        </p:txBody>
      </p:sp>
    </p:spTree>
    <p:extLst>
      <p:ext uri="{BB962C8B-B14F-4D97-AF65-F5344CB8AC3E}">
        <p14:creationId xmlns:p14="http://schemas.microsoft.com/office/powerpoint/2010/main" val="20200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188970"/>
            <a:ext cx="15544800" cy="792525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714316" y="542916"/>
          <a:ext cx="16459200" cy="9744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3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884">
                <a:tc>
                  <a:txBody>
                    <a:bodyPr/>
                    <a:lstStyle/>
                    <a:p>
                      <a:r>
                        <a:rPr lang="ru-RU" sz="4200" dirty="0" smtClean="0"/>
                        <a:t>Оценка ЧГ </a:t>
                      </a:r>
                      <a:endParaRPr lang="ru-RU" sz="42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ru-RU" sz="4200" dirty="0" smtClean="0"/>
                        <a:t>Формирование</a:t>
                      </a:r>
                      <a:r>
                        <a:rPr lang="ru-RU" sz="4200" baseline="0" dirty="0" smtClean="0"/>
                        <a:t> ЧГ</a:t>
                      </a:r>
                      <a:endParaRPr lang="ru-RU" sz="4200" dirty="0"/>
                    </a:p>
                  </a:txBody>
                  <a:tcPr marL="182880" marR="18288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8200">
                <a:tc>
                  <a:txBody>
                    <a:bodyPr/>
                    <a:lstStyle/>
                    <a:p>
                      <a:r>
                        <a:rPr lang="ru-RU" sz="4200" dirty="0" smtClean="0"/>
                        <a:t>Что означает слово планер</a:t>
                      </a:r>
                      <a:r>
                        <a:rPr lang="en-US" sz="4200" dirty="0" smtClean="0"/>
                        <a:t>?</a:t>
                      </a:r>
                      <a:r>
                        <a:rPr lang="ru-RU" sz="4200" baseline="0" dirty="0" smtClean="0"/>
                        <a:t> Дай объяснение для толкового словаря на основе текста .</a:t>
                      </a:r>
                      <a:endParaRPr lang="ru-RU" sz="42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4200" dirty="0" smtClean="0"/>
                        <a:t>Найдите  в тексте предложение , из которого можно выписать словосочетание</a:t>
                      </a:r>
                      <a:r>
                        <a:rPr lang="ru-RU" sz="4200" baseline="0" dirty="0" smtClean="0"/>
                        <a:t> , объясняющее значение  слова « планер».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4200" baseline="0" dirty="0" smtClean="0"/>
                        <a:t>В каком предложении  содержится  дополнительная информация , позволяющая дать более точное определение   слова  «планер». Сформулируйте это определение.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4200" baseline="0" dirty="0" smtClean="0"/>
                        <a:t>Обсудите определения  слова планер  в группах 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4200" baseline="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sz="4200" dirty="0"/>
                    </a:p>
                  </a:txBody>
                  <a:tcPr marL="182880" marR="18288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366</Words>
  <Application>Microsoft Office PowerPoint</Application>
  <PresentationFormat>Произвольный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Lucida Sans Unicode</vt:lpstr>
      <vt:lpstr>Microsoft Sans Serif</vt:lpstr>
      <vt:lpstr>Tahoma</vt:lpstr>
      <vt:lpstr>Office Theme</vt:lpstr>
      <vt:lpstr> «Функциональная грамотность учащихся: что и как формируем?»</vt:lpstr>
      <vt:lpstr>Указ «О национальных целях развития РФ на период до 2030 года»: «…вхождение РФ в число ведущих стран мира по качеству общего образования», «…повышение уровня функциональной грамотности в международном исследовании PISA.»</vt:lpstr>
      <vt:lpstr>Презентация PowerPoint</vt:lpstr>
      <vt:lpstr>Презентация PowerPoint</vt:lpstr>
      <vt:lpstr>ФГ – ведущий результат ФГОС ОО</vt:lpstr>
      <vt:lpstr>Презентация PowerPoint</vt:lpstr>
      <vt:lpstr>Формировать ! А не оценивать ! </vt:lpstr>
      <vt:lpstr>Презентация PowerPoint</vt:lpstr>
      <vt:lpstr>Презентация PowerPoint</vt:lpstr>
      <vt:lpstr>Выберите как вы поступите скорее всего.  Вы готовитесь к уроку литературы в 5-м классе. На уроке вы хотите  рассказать ученикам о понятии «Идеал»   и вывести его определение. Как вы будете это делать??</vt:lpstr>
      <vt:lpstr>Крылова Ольга Николаевна krylovaon@mail.ru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учреждение средняя общеобразовательная школа №235 с углублённым изучением отдельных учебных предметов им. Д.Д. Шостаковича Адмиралтейского района Санкт-Петербурга</dc:title>
  <dc:creator>Krylova Olga</dc:creator>
  <cp:keywords>DAEbeXMXQOY,BAENkdGpslA</cp:keywords>
  <cp:lastModifiedBy>Дарья</cp:lastModifiedBy>
  <cp:revision>16</cp:revision>
  <dcterms:created xsi:type="dcterms:W3CDTF">2021-04-15T15:44:50Z</dcterms:created>
  <dcterms:modified xsi:type="dcterms:W3CDTF">2022-03-30T18:06:15Z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2021-04-12T00:00:00Z</vt:filetime>
  </property>
  <property fmtid="{D5CDD505-2E9C-101B-9397-08002B2CF9AE}" pid="3" name="Creator">
    <vt:lpwstr>Canva</vt:lpwstr>
  </property>
  <property fmtid="{D5CDD505-2E9C-101B-9397-08002B2CF9AE}" pid="4" name="LastSaved">
    <vt:filetime>2021-04-15T00:00:00Z</vt:filetime>
  </property>
</Properties>
</file>